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1" r:id="rId2"/>
  </p:sldMasterIdLst>
  <p:notesMasterIdLst>
    <p:notesMasterId r:id="rId4"/>
  </p:notesMasterIdLst>
  <p:handoutMasterIdLst>
    <p:handoutMasterId r:id="rId5"/>
  </p:handoutMasterIdLst>
  <p:sldIdLst>
    <p:sldId id="258" r:id="rId3"/>
  </p:sldIdLst>
  <p:sldSz cx="51206400" cy="32918400"/>
  <p:notesSz cx="6858000" cy="9144000"/>
  <p:defaultTextStyle>
    <a:defPPr>
      <a:defRPr lang="en-US"/>
    </a:defPPr>
    <a:lvl1pPr algn="l" defTabSz="5014913" rtl="0" fontAlgn="base">
      <a:spcBef>
        <a:spcPct val="0"/>
      </a:spcBef>
      <a:spcAft>
        <a:spcPct val="0"/>
      </a:spcAft>
      <a:defRPr sz="9800" kern="1200">
        <a:solidFill>
          <a:schemeClr val="tx1"/>
        </a:solidFill>
        <a:latin typeface="Calibri" pitchFamily="34" charset="0"/>
        <a:ea typeface="+mn-ea"/>
        <a:cs typeface="Arial" charset="0"/>
      </a:defRPr>
    </a:lvl1pPr>
    <a:lvl2pPr marL="2506663" indent="-2049463" algn="l" defTabSz="5014913" rtl="0" fontAlgn="base">
      <a:spcBef>
        <a:spcPct val="0"/>
      </a:spcBef>
      <a:spcAft>
        <a:spcPct val="0"/>
      </a:spcAft>
      <a:defRPr sz="9800" kern="1200">
        <a:solidFill>
          <a:schemeClr val="tx1"/>
        </a:solidFill>
        <a:latin typeface="Calibri" pitchFamily="34" charset="0"/>
        <a:ea typeface="+mn-ea"/>
        <a:cs typeface="Arial" charset="0"/>
      </a:defRPr>
    </a:lvl2pPr>
    <a:lvl3pPr marL="5014913" indent="-4100513" algn="l" defTabSz="5014913" rtl="0" fontAlgn="base">
      <a:spcBef>
        <a:spcPct val="0"/>
      </a:spcBef>
      <a:spcAft>
        <a:spcPct val="0"/>
      </a:spcAft>
      <a:defRPr sz="9800" kern="1200">
        <a:solidFill>
          <a:schemeClr val="tx1"/>
        </a:solidFill>
        <a:latin typeface="Calibri" pitchFamily="34" charset="0"/>
        <a:ea typeface="+mn-ea"/>
        <a:cs typeface="Arial" charset="0"/>
      </a:defRPr>
    </a:lvl3pPr>
    <a:lvl4pPr marL="7523163" indent="-6151563" algn="l" defTabSz="5014913" rtl="0" fontAlgn="base">
      <a:spcBef>
        <a:spcPct val="0"/>
      </a:spcBef>
      <a:spcAft>
        <a:spcPct val="0"/>
      </a:spcAft>
      <a:defRPr sz="9800" kern="1200">
        <a:solidFill>
          <a:schemeClr val="tx1"/>
        </a:solidFill>
        <a:latin typeface="Calibri" pitchFamily="34" charset="0"/>
        <a:ea typeface="+mn-ea"/>
        <a:cs typeface="Arial" charset="0"/>
      </a:defRPr>
    </a:lvl4pPr>
    <a:lvl5pPr marL="10031413" indent="-8202613" algn="l" defTabSz="5014913" rtl="0" fontAlgn="base">
      <a:spcBef>
        <a:spcPct val="0"/>
      </a:spcBef>
      <a:spcAft>
        <a:spcPct val="0"/>
      </a:spcAft>
      <a:defRPr sz="9800" kern="1200">
        <a:solidFill>
          <a:schemeClr val="tx1"/>
        </a:solidFill>
        <a:latin typeface="Calibri" pitchFamily="34" charset="0"/>
        <a:ea typeface="+mn-ea"/>
        <a:cs typeface="Arial" charset="0"/>
      </a:defRPr>
    </a:lvl5pPr>
    <a:lvl6pPr marL="2286000" algn="l" defTabSz="914400" rtl="0" eaLnBrk="1" latinLnBrk="0" hangingPunct="1">
      <a:defRPr sz="9800" kern="1200">
        <a:solidFill>
          <a:schemeClr val="tx1"/>
        </a:solidFill>
        <a:latin typeface="Calibri" pitchFamily="34" charset="0"/>
        <a:ea typeface="+mn-ea"/>
        <a:cs typeface="Arial" charset="0"/>
      </a:defRPr>
    </a:lvl6pPr>
    <a:lvl7pPr marL="2743200" algn="l" defTabSz="914400" rtl="0" eaLnBrk="1" latinLnBrk="0" hangingPunct="1">
      <a:defRPr sz="9800" kern="1200">
        <a:solidFill>
          <a:schemeClr val="tx1"/>
        </a:solidFill>
        <a:latin typeface="Calibri" pitchFamily="34" charset="0"/>
        <a:ea typeface="+mn-ea"/>
        <a:cs typeface="Arial" charset="0"/>
      </a:defRPr>
    </a:lvl7pPr>
    <a:lvl8pPr marL="3200400" algn="l" defTabSz="914400" rtl="0" eaLnBrk="1" latinLnBrk="0" hangingPunct="1">
      <a:defRPr sz="9800" kern="1200">
        <a:solidFill>
          <a:schemeClr val="tx1"/>
        </a:solidFill>
        <a:latin typeface="Calibri" pitchFamily="34" charset="0"/>
        <a:ea typeface="+mn-ea"/>
        <a:cs typeface="Arial" charset="0"/>
      </a:defRPr>
    </a:lvl8pPr>
    <a:lvl9pPr marL="3657600" algn="l" defTabSz="914400" rtl="0" eaLnBrk="1" latinLnBrk="0" hangingPunct="1">
      <a:defRPr sz="98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422">
          <p15:clr>
            <a:srgbClr val="A4A3A4"/>
          </p15:clr>
        </p15:guide>
        <p15:guide id="2" orient="horz" pos="288">
          <p15:clr>
            <a:srgbClr val="A4A3A4"/>
          </p15:clr>
        </p15:guide>
        <p15:guide id="3" orient="horz" pos="20160">
          <p15:clr>
            <a:srgbClr val="A4A3A4"/>
          </p15:clr>
        </p15:guide>
        <p15:guide id="4" orient="horz">
          <p15:clr>
            <a:srgbClr val="A4A3A4"/>
          </p15:clr>
        </p15:guide>
        <p15:guide id="5" pos="552" userDrawn="1">
          <p15:clr>
            <a:srgbClr val="A4A3A4"/>
          </p15:clr>
        </p15:guide>
        <p15:guide id="6" pos="315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79" autoAdjust="0"/>
    <p:restoredTop sz="94777" autoAdjust="0"/>
  </p:normalViewPr>
  <p:slideViewPr>
    <p:cSldViewPr snapToGrid="0" snapToObjects="1" showGuides="1">
      <p:cViewPr varScale="1">
        <p:scale>
          <a:sx n="17" d="100"/>
          <a:sy n="17" d="100"/>
        </p:scale>
        <p:origin x="1483" y="82"/>
      </p:cViewPr>
      <p:guideLst>
        <p:guide orient="horz" pos="3422"/>
        <p:guide orient="horz" pos="288"/>
        <p:guide orient="horz" pos="20160"/>
        <p:guide orient="horz"/>
        <p:guide pos="552"/>
        <p:guide pos="315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F83707-B84C-43C7-90BC-65C43E1D43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5FAF4-C9DF-4BB5-9921-8DE569D770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85F01D-032E-40D7-A79F-FE7AD157FA92}" type="datetimeFigureOut">
              <a:rPr lang="en-US" smtClean="0"/>
              <a:t>4/7/2025</a:t>
            </a:fld>
            <a:endParaRPr lang="en-US"/>
          </a:p>
        </p:txBody>
      </p:sp>
      <p:sp>
        <p:nvSpPr>
          <p:cNvPr id="4" name="Footer Placeholder 3">
            <a:extLst>
              <a:ext uri="{FF2B5EF4-FFF2-40B4-BE49-F238E27FC236}">
                <a16:creationId xmlns:a16="http://schemas.microsoft.com/office/drawing/2014/main" id="{CB53449C-DA58-4A15-B616-8A2D05409A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7C03ED-3596-4566-AAD1-44F1455EA2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9A8E78-0EA2-4BCD-9052-8F406EB3B4DD}" type="slidenum">
              <a:rPr lang="en-US" smtClean="0"/>
              <a:t>‹#›</a:t>
            </a:fld>
            <a:endParaRPr lang="en-US"/>
          </a:p>
        </p:txBody>
      </p:sp>
    </p:spTree>
    <p:extLst>
      <p:ext uri="{BB962C8B-B14F-4D97-AF65-F5344CB8AC3E}">
        <p14:creationId xmlns:p14="http://schemas.microsoft.com/office/powerpoint/2010/main" val="227628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015886"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015886" fontAlgn="auto">
              <a:spcBef>
                <a:spcPts val="0"/>
              </a:spcBef>
              <a:spcAft>
                <a:spcPts val="0"/>
              </a:spcAft>
              <a:defRPr sz="1200">
                <a:latin typeface="+mn-lt"/>
                <a:cs typeface="+mn-cs"/>
              </a:defRPr>
            </a:lvl1pPr>
          </a:lstStyle>
          <a:p>
            <a:pPr>
              <a:defRPr/>
            </a:pPr>
            <a:fld id="{B64766A8-2453-4D11-B0DC-C50DB852D1DA}" type="datetimeFigureOut">
              <a:rPr lang="en-US"/>
              <a:pPr>
                <a:defRPr/>
              </a:pPr>
              <a:t>4/7/2025</a:t>
            </a:fld>
            <a:endParaRPr lang="en-US" dirty="0"/>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015886"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015886" fontAlgn="auto">
              <a:spcBef>
                <a:spcPts val="0"/>
              </a:spcBef>
              <a:spcAft>
                <a:spcPts val="0"/>
              </a:spcAft>
              <a:defRPr sz="1200">
                <a:latin typeface="+mn-lt"/>
                <a:cs typeface="+mn-cs"/>
              </a:defRPr>
            </a:lvl1pPr>
          </a:lstStyle>
          <a:p>
            <a:pPr>
              <a:defRPr/>
            </a:pPr>
            <a:fld id="{C864C5C9-8908-41AA-A679-DA3363EBEEDA}" type="slidenum">
              <a:rPr lang="en-US"/>
              <a:pPr>
                <a:defRPr/>
              </a:pPr>
              <a:t>‹#›</a:t>
            </a:fld>
            <a:endParaRPr lang="en-US" dirty="0"/>
          </a:p>
        </p:txBody>
      </p:sp>
    </p:spTree>
    <p:extLst>
      <p:ext uri="{BB962C8B-B14F-4D97-AF65-F5344CB8AC3E}">
        <p14:creationId xmlns:p14="http://schemas.microsoft.com/office/powerpoint/2010/main" val="2506986161"/>
      </p:ext>
    </p:extLst>
  </p:cSld>
  <p:clrMap bg1="lt1" tx1="dk1" bg2="lt2" tx2="dk2" accent1="accent1" accent2="accent2" accent3="accent3" accent4="accent4" accent5="accent5" accent6="accent6" hlink="hlink" folHlink="folHlink"/>
  <p:notesStyle>
    <a:lvl1pPr algn="l" defTabSz="5014913" rtl="0" eaLnBrk="0" fontAlgn="base" hangingPunct="0">
      <a:spcBef>
        <a:spcPct val="30000"/>
      </a:spcBef>
      <a:spcAft>
        <a:spcPct val="0"/>
      </a:spcAft>
      <a:defRPr sz="6600" kern="1200">
        <a:solidFill>
          <a:schemeClr val="tx1"/>
        </a:solidFill>
        <a:latin typeface="+mn-lt"/>
        <a:ea typeface="+mn-ea"/>
        <a:cs typeface="+mn-cs"/>
      </a:defRPr>
    </a:lvl1pPr>
    <a:lvl2pPr marL="2506663" algn="l" defTabSz="5014913" rtl="0" eaLnBrk="0" fontAlgn="base" hangingPunct="0">
      <a:spcBef>
        <a:spcPct val="30000"/>
      </a:spcBef>
      <a:spcAft>
        <a:spcPct val="0"/>
      </a:spcAft>
      <a:defRPr sz="6600" kern="1200">
        <a:solidFill>
          <a:schemeClr val="tx1"/>
        </a:solidFill>
        <a:latin typeface="+mn-lt"/>
        <a:ea typeface="+mn-ea"/>
        <a:cs typeface="+mn-cs"/>
      </a:defRPr>
    </a:lvl2pPr>
    <a:lvl3pPr marL="5014913" algn="l" defTabSz="5014913" rtl="0" eaLnBrk="0" fontAlgn="base" hangingPunct="0">
      <a:spcBef>
        <a:spcPct val="30000"/>
      </a:spcBef>
      <a:spcAft>
        <a:spcPct val="0"/>
      </a:spcAft>
      <a:defRPr sz="6600" kern="1200">
        <a:solidFill>
          <a:schemeClr val="tx1"/>
        </a:solidFill>
        <a:latin typeface="+mn-lt"/>
        <a:ea typeface="+mn-ea"/>
        <a:cs typeface="+mn-cs"/>
      </a:defRPr>
    </a:lvl3pPr>
    <a:lvl4pPr marL="7523163" algn="l" defTabSz="5014913" rtl="0" eaLnBrk="0" fontAlgn="base" hangingPunct="0">
      <a:spcBef>
        <a:spcPct val="30000"/>
      </a:spcBef>
      <a:spcAft>
        <a:spcPct val="0"/>
      </a:spcAft>
      <a:defRPr sz="6600" kern="1200">
        <a:solidFill>
          <a:schemeClr val="tx1"/>
        </a:solidFill>
        <a:latin typeface="+mn-lt"/>
        <a:ea typeface="+mn-ea"/>
        <a:cs typeface="+mn-cs"/>
      </a:defRPr>
    </a:lvl4pPr>
    <a:lvl5pPr marL="10031413" algn="l" defTabSz="5014913" rtl="0" eaLnBrk="0" fontAlgn="base" hangingPunct="0">
      <a:spcBef>
        <a:spcPct val="30000"/>
      </a:spcBef>
      <a:spcAft>
        <a:spcPct val="0"/>
      </a:spcAft>
      <a:defRPr sz="6600" kern="1200">
        <a:solidFill>
          <a:schemeClr val="tx1"/>
        </a:solidFill>
        <a:latin typeface="+mn-lt"/>
        <a:ea typeface="+mn-ea"/>
        <a:cs typeface="+mn-cs"/>
      </a:defRPr>
    </a:lvl5pPr>
    <a:lvl6pPr marL="12539716" algn="l" defTabSz="5015886" rtl="0" eaLnBrk="1" latinLnBrk="0" hangingPunct="1">
      <a:defRPr sz="6600" kern="1200">
        <a:solidFill>
          <a:schemeClr val="tx1"/>
        </a:solidFill>
        <a:latin typeface="+mn-lt"/>
        <a:ea typeface="+mn-ea"/>
        <a:cs typeface="+mn-cs"/>
      </a:defRPr>
    </a:lvl6pPr>
    <a:lvl7pPr marL="15047660" algn="l" defTabSz="5015886" rtl="0" eaLnBrk="1" latinLnBrk="0" hangingPunct="1">
      <a:defRPr sz="6600" kern="1200">
        <a:solidFill>
          <a:schemeClr val="tx1"/>
        </a:solidFill>
        <a:latin typeface="+mn-lt"/>
        <a:ea typeface="+mn-ea"/>
        <a:cs typeface="+mn-cs"/>
      </a:defRPr>
    </a:lvl7pPr>
    <a:lvl8pPr marL="17555602" algn="l" defTabSz="5015886" rtl="0" eaLnBrk="1" latinLnBrk="0" hangingPunct="1">
      <a:defRPr sz="6600" kern="1200">
        <a:solidFill>
          <a:schemeClr val="tx1"/>
        </a:solidFill>
        <a:latin typeface="+mn-lt"/>
        <a:ea typeface="+mn-ea"/>
        <a:cs typeface="+mn-cs"/>
      </a:defRPr>
    </a:lvl8pPr>
    <a:lvl9pPr marL="20063546" algn="l" defTabSz="5015886" rtl="0" eaLnBrk="1" latinLnBrk="0" hangingPunct="1">
      <a:defRPr sz="6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56-Template 4 col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054884" y="5651949"/>
            <a:ext cx="11732948"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6" name="Text Placeholder 5"/>
          <p:cNvSpPr>
            <a:spLocks noGrp="1"/>
          </p:cNvSpPr>
          <p:nvPr>
            <p:ph type="body" sz="quarter" idx="11" hasCustomPrompt="1"/>
          </p:nvPr>
        </p:nvSpPr>
        <p:spPr>
          <a:xfrm>
            <a:off x="1076062" y="4739088"/>
            <a:ext cx="11723688" cy="703479"/>
          </a:xfrm>
          <a:prstGeom prst="rect">
            <a:avLst/>
          </a:prstGeom>
          <a:solidFill>
            <a:schemeClr val="accent5">
              <a:lumMod val="50000"/>
            </a:schemeClr>
          </a:solidFill>
        </p:spPr>
        <p:txBody>
          <a:bodyPr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Introduction or Abstract</a:t>
            </a:r>
          </a:p>
        </p:txBody>
      </p:sp>
      <p:sp>
        <p:nvSpPr>
          <p:cNvPr id="20" name="Text Placeholder 5"/>
          <p:cNvSpPr>
            <a:spLocks noGrp="1"/>
          </p:cNvSpPr>
          <p:nvPr>
            <p:ph type="body" sz="quarter" idx="20" hasCustomPrompt="1"/>
          </p:nvPr>
        </p:nvSpPr>
        <p:spPr>
          <a:xfrm>
            <a:off x="1076062" y="13693800"/>
            <a:ext cx="11725540"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Objectives</a:t>
            </a:r>
          </a:p>
        </p:txBody>
      </p:sp>
      <p:sp>
        <p:nvSpPr>
          <p:cNvPr id="21" name="Text Placeholder 3"/>
          <p:cNvSpPr>
            <a:spLocks noGrp="1"/>
          </p:cNvSpPr>
          <p:nvPr>
            <p:ph type="body" sz="quarter" idx="21" hasCustomPrompt="1"/>
          </p:nvPr>
        </p:nvSpPr>
        <p:spPr>
          <a:xfrm>
            <a:off x="13518359" y="5644011"/>
            <a:ext cx="11723686"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22" name="Text Placeholder 5"/>
          <p:cNvSpPr>
            <a:spLocks noGrp="1"/>
          </p:cNvSpPr>
          <p:nvPr>
            <p:ph type="body" sz="quarter" idx="22" hasCustomPrompt="1"/>
          </p:nvPr>
        </p:nvSpPr>
        <p:spPr>
          <a:xfrm>
            <a:off x="13518358" y="4739088"/>
            <a:ext cx="11723688" cy="703479"/>
          </a:xfrm>
          <a:prstGeom prst="rect">
            <a:avLst/>
          </a:prstGeom>
          <a:solidFill>
            <a:schemeClr val="accent5">
              <a:lumMod val="50000"/>
            </a:schemeClr>
          </a:solidFill>
        </p:spPr>
        <p:txBody>
          <a:bodyPr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Methods</a:t>
            </a:r>
          </a:p>
        </p:txBody>
      </p:sp>
      <p:sp>
        <p:nvSpPr>
          <p:cNvPr id="23" name="Text Placeholder 3"/>
          <p:cNvSpPr>
            <a:spLocks noGrp="1"/>
          </p:cNvSpPr>
          <p:nvPr>
            <p:ph type="body" sz="quarter" idx="23" hasCustomPrompt="1"/>
          </p:nvPr>
        </p:nvSpPr>
        <p:spPr>
          <a:xfrm>
            <a:off x="25968063" y="5651949"/>
            <a:ext cx="11723686"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24" name="Text Placeholder 5"/>
          <p:cNvSpPr>
            <a:spLocks noGrp="1"/>
          </p:cNvSpPr>
          <p:nvPr>
            <p:ph type="body" sz="quarter" idx="24" hasCustomPrompt="1"/>
          </p:nvPr>
        </p:nvSpPr>
        <p:spPr>
          <a:xfrm>
            <a:off x="25958800" y="4739088"/>
            <a:ext cx="11734800" cy="703479"/>
          </a:xfrm>
          <a:prstGeom prst="rect">
            <a:avLst/>
          </a:prstGeom>
          <a:solidFill>
            <a:schemeClr val="accent5">
              <a:lumMod val="50000"/>
            </a:schemeClr>
          </a:solidFill>
        </p:spPr>
        <p:txBody>
          <a:bodyPr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Results</a:t>
            </a:r>
          </a:p>
        </p:txBody>
      </p:sp>
      <p:sp>
        <p:nvSpPr>
          <p:cNvPr id="25" name="Text Placeholder 5"/>
          <p:cNvSpPr>
            <a:spLocks noGrp="1"/>
          </p:cNvSpPr>
          <p:nvPr>
            <p:ph type="body" sz="quarter" idx="25" hasCustomPrompt="1"/>
          </p:nvPr>
        </p:nvSpPr>
        <p:spPr>
          <a:xfrm>
            <a:off x="38414201" y="4739088"/>
            <a:ext cx="11721520"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Conclusions</a:t>
            </a:r>
          </a:p>
        </p:txBody>
      </p:sp>
      <p:sp>
        <p:nvSpPr>
          <p:cNvPr id="26" name="Text Placeholder 3"/>
          <p:cNvSpPr>
            <a:spLocks noGrp="1"/>
          </p:cNvSpPr>
          <p:nvPr>
            <p:ph type="body" sz="quarter" idx="26" hasCustomPrompt="1"/>
          </p:nvPr>
        </p:nvSpPr>
        <p:spPr>
          <a:xfrm>
            <a:off x="38414201" y="5651949"/>
            <a:ext cx="11721520"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27" name="Text Placeholder 5"/>
          <p:cNvSpPr>
            <a:spLocks noGrp="1"/>
          </p:cNvSpPr>
          <p:nvPr>
            <p:ph type="body" sz="quarter" idx="27" hasCustomPrompt="1"/>
          </p:nvPr>
        </p:nvSpPr>
        <p:spPr>
          <a:xfrm>
            <a:off x="38411265" y="18085673"/>
            <a:ext cx="11721520"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References</a:t>
            </a:r>
          </a:p>
        </p:txBody>
      </p:sp>
      <p:sp>
        <p:nvSpPr>
          <p:cNvPr id="28" name="Text Placeholder 3"/>
          <p:cNvSpPr>
            <a:spLocks noGrp="1"/>
          </p:cNvSpPr>
          <p:nvPr>
            <p:ph type="body" sz="quarter" idx="28" hasCustomPrompt="1"/>
          </p:nvPr>
        </p:nvSpPr>
        <p:spPr>
          <a:xfrm>
            <a:off x="38408329" y="18990596"/>
            <a:ext cx="11727392"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29" name="Text Placeholder 5"/>
          <p:cNvSpPr>
            <a:spLocks noGrp="1"/>
          </p:cNvSpPr>
          <p:nvPr>
            <p:ph type="body" sz="quarter" idx="29" hasCustomPrompt="1"/>
          </p:nvPr>
        </p:nvSpPr>
        <p:spPr>
          <a:xfrm>
            <a:off x="38414201" y="25160688"/>
            <a:ext cx="11721520"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Acknowledgements</a:t>
            </a:r>
          </a:p>
        </p:txBody>
      </p:sp>
      <p:sp>
        <p:nvSpPr>
          <p:cNvPr id="30" name="Text Placeholder 3"/>
          <p:cNvSpPr>
            <a:spLocks noGrp="1"/>
          </p:cNvSpPr>
          <p:nvPr>
            <p:ph type="body" sz="quarter" idx="30" hasCustomPrompt="1"/>
          </p:nvPr>
        </p:nvSpPr>
        <p:spPr>
          <a:xfrm>
            <a:off x="38411265" y="26065611"/>
            <a:ext cx="11727392"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60" name="Text Placeholder 3"/>
          <p:cNvSpPr>
            <a:spLocks noGrp="1"/>
          </p:cNvSpPr>
          <p:nvPr>
            <p:ph type="body" sz="quarter" idx="96" hasCustomPrompt="1"/>
          </p:nvPr>
        </p:nvSpPr>
        <p:spPr>
          <a:xfrm>
            <a:off x="1096448" y="14599097"/>
            <a:ext cx="11732948"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add text</a:t>
            </a:r>
          </a:p>
        </p:txBody>
      </p:sp>
      <p:sp>
        <p:nvSpPr>
          <p:cNvPr id="76" name="Text Placeholder 76"/>
          <p:cNvSpPr>
            <a:spLocks noGrp="1"/>
          </p:cNvSpPr>
          <p:nvPr>
            <p:ph type="body" sz="quarter" idx="150" hasCustomPrompt="1"/>
          </p:nvPr>
        </p:nvSpPr>
        <p:spPr>
          <a:xfrm>
            <a:off x="6733309" y="2423110"/>
            <a:ext cx="37739782" cy="646331"/>
          </a:xfrm>
          <a:prstGeom prst="rect">
            <a:avLst/>
          </a:prstGeom>
        </p:spPr>
        <p:txBody>
          <a:bodyPr anchor="t" anchorCtr="0">
            <a:spAutoFit/>
          </a:bodyPr>
          <a:lstStyle>
            <a:lvl1pPr marL="0" indent="0" algn="ctr">
              <a:buFontTx/>
              <a:buNone/>
              <a:defRPr sz="36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7" name="Text Placeholder 76"/>
          <p:cNvSpPr>
            <a:spLocks noGrp="1"/>
          </p:cNvSpPr>
          <p:nvPr>
            <p:ph type="body" sz="quarter" idx="151" hasCustomPrompt="1"/>
          </p:nvPr>
        </p:nvSpPr>
        <p:spPr>
          <a:xfrm>
            <a:off x="6733309" y="1517183"/>
            <a:ext cx="37739782"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8" name="Text Placeholder 76"/>
          <p:cNvSpPr>
            <a:spLocks noGrp="1"/>
          </p:cNvSpPr>
          <p:nvPr>
            <p:ph type="body" sz="quarter" idx="153" hasCustomPrompt="1"/>
          </p:nvPr>
        </p:nvSpPr>
        <p:spPr>
          <a:xfrm>
            <a:off x="6733309" y="272701"/>
            <a:ext cx="37739782" cy="1107996"/>
          </a:xfrm>
          <a:prstGeom prst="rect">
            <a:avLst/>
          </a:prstGeom>
        </p:spPr>
        <p:txBody>
          <a:bodyPr anchor="t" anchorCtr="0">
            <a:spAutoFit/>
          </a:bodyPr>
          <a:lstStyle>
            <a:lvl1pPr marL="0" indent="0" algn="ctr">
              <a:buFontTx/>
              <a:buNone/>
              <a:defRPr sz="66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34847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6x56-Template 3 col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5688525"/>
            <a:ext cx="15856490"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19" name="Text Placeholder 3"/>
          <p:cNvSpPr>
            <a:spLocks noGrp="1"/>
          </p:cNvSpPr>
          <p:nvPr>
            <p:ph type="body" sz="quarter" idx="19"/>
          </p:nvPr>
        </p:nvSpPr>
        <p:spPr>
          <a:xfrm>
            <a:off x="1099092" y="17514977"/>
            <a:ext cx="15812284"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1" name="Text Placeholder 3"/>
          <p:cNvSpPr>
            <a:spLocks noGrp="1"/>
          </p:cNvSpPr>
          <p:nvPr>
            <p:ph type="body" sz="quarter" idx="21"/>
          </p:nvPr>
        </p:nvSpPr>
        <p:spPr>
          <a:xfrm>
            <a:off x="17679990" y="20869581"/>
            <a:ext cx="15833456"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3" name="Text Placeholder 3"/>
          <p:cNvSpPr>
            <a:spLocks noGrp="1"/>
          </p:cNvSpPr>
          <p:nvPr>
            <p:ph type="body" sz="quarter" idx="23"/>
          </p:nvPr>
        </p:nvSpPr>
        <p:spPr>
          <a:xfrm>
            <a:off x="17689252" y="5715272"/>
            <a:ext cx="15833456"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6" name="Text Placeholder 3"/>
          <p:cNvSpPr>
            <a:spLocks noGrp="1"/>
          </p:cNvSpPr>
          <p:nvPr>
            <p:ph type="body" sz="quarter" idx="26"/>
          </p:nvPr>
        </p:nvSpPr>
        <p:spPr>
          <a:xfrm>
            <a:off x="34295031" y="5688525"/>
            <a:ext cx="15838700"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8" name="Text Placeholder 3"/>
          <p:cNvSpPr>
            <a:spLocks noGrp="1"/>
          </p:cNvSpPr>
          <p:nvPr>
            <p:ph type="body" sz="quarter" idx="28"/>
          </p:nvPr>
        </p:nvSpPr>
        <p:spPr>
          <a:xfrm>
            <a:off x="34292096" y="17602063"/>
            <a:ext cx="15844570"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30" name="Text Placeholder 3"/>
          <p:cNvSpPr>
            <a:spLocks noGrp="1"/>
          </p:cNvSpPr>
          <p:nvPr>
            <p:ph type="body" sz="quarter" idx="30"/>
          </p:nvPr>
        </p:nvSpPr>
        <p:spPr>
          <a:xfrm>
            <a:off x="34292096" y="26029035"/>
            <a:ext cx="15844570" cy="958478"/>
          </a:xfrm>
          <a:prstGeom prst="rect">
            <a:avLst/>
          </a:prstGeom>
        </p:spPr>
        <p:txBody>
          <a:bodyPr wrap="square" lIns="261244" tIns="261244" rIns="261244" bIns="261244" anchor="t" anchorCtr="0">
            <a:spAutoFit/>
          </a:bodyPr>
          <a:lstStyle>
            <a:lvl1pPr marL="0" indent="0">
              <a:buNone/>
              <a:defRPr sz="2800">
                <a:solidFill>
                  <a:schemeClr val="accent5">
                    <a:lumMod val="50000"/>
                  </a:schemeClr>
                </a:solidFill>
                <a:latin typeface="Century Gothic" panose="020B0502020202020204" pitchFamily="34"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31" name="TextBox 30"/>
          <p:cNvSpPr txBox="1"/>
          <p:nvPr userDrawn="1"/>
        </p:nvSpPr>
        <p:spPr>
          <a:xfrm>
            <a:off x="17830800" y="11210544"/>
            <a:ext cx="8686800" cy="523220"/>
          </a:xfrm>
          <a:prstGeom prst="rect">
            <a:avLst/>
          </a:prstGeom>
          <a:noFill/>
        </p:spPr>
        <p:txBody>
          <a:bodyPr wrap="square" rtlCol="0" anchor="t" anchorCtr="0">
            <a:spAutoFit/>
          </a:bodyPr>
          <a:lstStyle/>
          <a:p>
            <a:endParaRPr lang="en-US" sz="2800" dirty="0">
              <a:latin typeface="Century Gothic" panose="020B0502020202020204" pitchFamily="34" charset="0"/>
              <a:cs typeface="Times New Roman" panose="02020603050405020304" pitchFamily="18" charset="0"/>
            </a:endParaRPr>
          </a:p>
        </p:txBody>
      </p:sp>
      <p:sp>
        <p:nvSpPr>
          <p:cNvPr id="33" name="Text Placeholder 5">
            <a:extLst>
              <a:ext uri="{FF2B5EF4-FFF2-40B4-BE49-F238E27FC236}">
                <a16:creationId xmlns:a16="http://schemas.microsoft.com/office/drawing/2014/main" id="{E679098E-111C-B26C-E4E8-C13DA1138340}"/>
              </a:ext>
            </a:extLst>
          </p:cNvPr>
          <p:cNvSpPr>
            <a:spLocks noGrp="1"/>
          </p:cNvSpPr>
          <p:nvPr>
            <p:ph type="body" sz="quarter" idx="155" hasCustomPrompt="1"/>
          </p:nvPr>
        </p:nvSpPr>
        <p:spPr>
          <a:xfrm>
            <a:off x="900184" y="4804879"/>
            <a:ext cx="16007481"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Introduction or Abstract</a:t>
            </a:r>
          </a:p>
        </p:txBody>
      </p:sp>
      <p:sp>
        <p:nvSpPr>
          <p:cNvPr id="34" name="Text Placeholder 5">
            <a:extLst>
              <a:ext uri="{FF2B5EF4-FFF2-40B4-BE49-F238E27FC236}">
                <a16:creationId xmlns:a16="http://schemas.microsoft.com/office/drawing/2014/main" id="{400955AD-679E-9508-D54C-13ABF19EDA53}"/>
              </a:ext>
            </a:extLst>
          </p:cNvPr>
          <p:cNvSpPr>
            <a:spLocks noGrp="1"/>
          </p:cNvSpPr>
          <p:nvPr>
            <p:ph type="body" sz="quarter" idx="156" hasCustomPrompt="1"/>
          </p:nvPr>
        </p:nvSpPr>
        <p:spPr>
          <a:xfrm>
            <a:off x="1099091" y="16665408"/>
            <a:ext cx="15808573"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Objectives</a:t>
            </a:r>
          </a:p>
        </p:txBody>
      </p:sp>
      <p:sp>
        <p:nvSpPr>
          <p:cNvPr id="36" name="Text Placeholder 5">
            <a:extLst>
              <a:ext uri="{FF2B5EF4-FFF2-40B4-BE49-F238E27FC236}">
                <a16:creationId xmlns:a16="http://schemas.microsoft.com/office/drawing/2014/main" id="{E22B3D04-52E2-9C89-5F65-8894D411B5BC}"/>
              </a:ext>
            </a:extLst>
          </p:cNvPr>
          <p:cNvSpPr>
            <a:spLocks noGrp="1"/>
          </p:cNvSpPr>
          <p:nvPr>
            <p:ph type="body" sz="quarter" idx="158" hasCustomPrompt="1"/>
          </p:nvPr>
        </p:nvSpPr>
        <p:spPr>
          <a:xfrm>
            <a:off x="17689252" y="4861580"/>
            <a:ext cx="15824194"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Methods</a:t>
            </a:r>
          </a:p>
        </p:txBody>
      </p:sp>
      <p:sp>
        <p:nvSpPr>
          <p:cNvPr id="38" name="Text Placeholder 5">
            <a:extLst>
              <a:ext uri="{FF2B5EF4-FFF2-40B4-BE49-F238E27FC236}">
                <a16:creationId xmlns:a16="http://schemas.microsoft.com/office/drawing/2014/main" id="{D6FC03DF-234F-7005-0CB4-AC99FFC9204E}"/>
              </a:ext>
            </a:extLst>
          </p:cNvPr>
          <p:cNvSpPr>
            <a:spLocks noGrp="1"/>
          </p:cNvSpPr>
          <p:nvPr>
            <p:ph type="body" sz="quarter" idx="160" hasCustomPrompt="1"/>
          </p:nvPr>
        </p:nvSpPr>
        <p:spPr>
          <a:xfrm>
            <a:off x="17689252" y="20097283"/>
            <a:ext cx="15824194"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Results</a:t>
            </a:r>
          </a:p>
        </p:txBody>
      </p:sp>
      <p:sp>
        <p:nvSpPr>
          <p:cNvPr id="39" name="Text Placeholder 5">
            <a:extLst>
              <a:ext uri="{FF2B5EF4-FFF2-40B4-BE49-F238E27FC236}">
                <a16:creationId xmlns:a16="http://schemas.microsoft.com/office/drawing/2014/main" id="{FC8AB42B-9BE3-1977-E3A7-30354173330F}"/>
              </a:ext>
            </a:extLst>
          </p:cNvPr>
          <p:cNvSpPr>
            <a:spLocks noGrp="1"/>
          </p:cNvSpPr>
          <p:nvPr>
            <p:ph type="body" sz="quarter" idx="161" hasCustomPrompt="1"/>
          </p:nvPr>
        </p:nvSpPr>
        <p:spPr>
          <a:xfrm>
            <a:off x="34292096" y="4800725"/>
            <a:ext cx="15824194"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Conclusions</a:t>
            </a:r>
          </a:p>
        </p:txBody>
      </p:sp>
      <p:sp>
        <p:nvSpPr>
          <p:cNvPr id="41" name="Text Placeholder 5">
            <a:extLst>
              <a:ext uri="{FF2B5EF4-FFF2-40B4-BE49-F238E27FC236}">
                <a16:creationId xmlns:a16="http://schemas.microsoft.com/office/drawing/2014/main" id="{167C31E1-291F-5728-E4CA-BA70D485ED14}"/>
              </a:ext>
            </a:extLst>
          </p:cNvPr>
          <p:cNvSpPr>
            <a:spLocks noGrp="1"/>
          </p:cNvSpPr>
          <p:nvPr>
            <p:ph type="body" sz="quarter" idx="163" hasCustomPrompt="1"/>
          </p:nvPr>
        </p:nvSpPr>
        <p:spPr>
          <a:xfrm>
            <a:off x="34298738" y="16877065"/>
            <a:ext cx="15808570"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References</a:t>
            </a:r>
          </a:p>
        </p:txBody>
      </p:sp>
      <p:sp>
        <p:nvSpPr>
          <p:cNvPr id="43" name="Text Placeholder 5">
            <a:extLst>
              <a:ext uri="{FF2B5EF4-FFF2-40B4-BE49-F238E27FC236}">
                <a16:creationId xmlns:a16="http://schemas.microsoft.com/office/drawing/2014/main" id="{16D5996F-9A9B-4CE2-EDF8-03F0ED250560}"/>
              </a:ext>
            </a:extLst>
          </p:cNvPr>
          <p:cNvSpPr>
            <a:spLocks noGrp="1"/>
          </p:cNvSpPr>
          <p:nvPr>
            <p:ph type="body" sz="quarter" idx="165" hasCustomPrompt="1"/>
          </p:nvPr>
        </p:nvSpPr>
        <p:spPr>
          <a:xfrm>
            <a:off x="34298738" y="25202927"/>
            <a:ext cx="15844570" cy="703479"/>
          </a:xfrm>
          <a:prstGeom prst="rect">
            <a:avLst/>
          </a:prstGeom>
          <a:solidFill>
            <a:schemeClr val="accent5">
              <a:lumMod val="50000"/>
            </a:schemeClr>
          </a:solidFill>
        </p:spPr>
        <p:txBody>
          <a:bodyPr wrap="square" lIns="104498" tIns="104498" rIns="104498" bIns="104498" anchor="t" anchorCtr="0">
            <a:spAutoFit/>
          </a:bodyPr>
          <a:lstStyle>
            <a:lvl1pPr marL="0" indent="0" algn="ctr">
              <a:buNone/>
              <a:defRPr sz="3200" b="1" u="none" baseline="0">
                <a:solidFill>
                  <a:schemeClr val="bg1"/>
                </a:solidFill>
                <a:latin typeface="Century Gothic" panose="020B0502020202020204" pitchFamily="34" charset="0"/>
              </a:defRPr>
            </a:lvl1pPr>
          </a:lstStyle>
          <a:p>
            <a:pPr lvl="0"/>
            <a:r>
              <a:rPr lang="en-US" dirty="0"/>
              <a:t>Click to add Acknowledgements</a:t>
            </a:r>
          </a:p>
        </p:txBody>
      </p:sp>
      <p:sp>
        <p:nvSpPr>
          <p:cNvPr id="46" name="Text Placeholder 76">
            <a:extLst>
              <a:ext uri="{FF2B5EF4-FFF2-40B4-BE49-F238E27FC236}">
                <a16:creationId xmlns:a16="http://schemas.microsoft.com/office/drawing/2014/main" id="{0ED8A1A6-E312-E0F4-C21A-CB40743F8BA4}"/>
              </a:ext>
            </a:extLst>
          </p:cNvPr>
          <p:cNvSpPr>
            <a:spLocks noGrp="1"/>
          </p:cNvSpPr>
          <p:nvPr>
            <p:ph type="body" sz="quarter" idx="150" hasCustomPrompt="1"/>
          </p:nvPr>
        </p:nvSpPr>
        <p:spPr>
          <a:xfrm>
            <a:off x="6733309" y="2423110"/>
            <a:ext cx="37739782" cy="646331"/>
          </a:xfrm>
          <a:prstGeom prst="rect">
            <a:avLst/>
          </a:prstGeom>
        </p:spPr>
        <p:txBody>
          <a:bodyPr anchor="t" anchorCtr="0">
            <a:spAutoFit/>
          </a:bodyPr>
          <a:lstStyle>
            <a:lvl1pPr marL="0" indent="0" algn="ctr">
              <a:buFontTx/>
              <a:buNone/>
              <a:defRPr sz="36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47" name="Text Placeholder 76">
            <a:extLst>
              <a:ext uri="{FF2B5EF4-FFF2-40B4-BE49-F238E27FC236}">
                <a16:creationId xmlns:a16="http://schemas.microsoft.com/office/drawing/2014/main" id="{384295E6-2396-758F-C087-FEC37A158BE3}"/>
              </a:ext>
            </a:extLst>
          </p:cNvPr>
          <p:cNvSpPr>
            <a:spLocks noGrp="1"/>
          </p:cNvSpPr>
          <p:nvPr>
            <p:ph type="body" sz="quarter" idx="151" hasCustomPrompt="1"/>
          </p:nvPr>
        </p:nvSpPr>
        <p:spPr>
          <a:xfrm>
            <a:off x="6733309" y="1517183"/>
            <a:ext cx="37739782"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48" name="Text Placeholder 76">
            <a:extLst>
              <a:ext uri="{FF2B5EF4-FFF2-40B4-BE49-F238E27FC236}">
                <a16:creationId xmlns:a16="http://schemas.microsoft.com/office/drawing/2014/main" id="{A60DD735-A713-A94C-FC71-E33403E87F6B}"/>
              </a:ext>
            </a:extLst>
          </p:cNvPr>
          <p:cNvSpPr>
            <a:spLocks noGrp="1"/>
          </p:cNvSpPr>
          <p:nvPr>
            <p:ph type="body" sz="quarter" idx="153" hasCustomPrompt="1"/>
          </p:nvPr>
        </p:nvSpPr>
        <p:spPr>
          <a:xfrm>
            <a:off x="6733309" y="272701"/>
            <a:ext cx="37739782" cy="1107996"/>
          </a:xfrm>
          <a:prstGeom prst="rect">
            <a:avLst/>
          </a:prstGeom>
        </p:spPr>
        <p:txBody>
          <a:bodyPr anchor="t" anchorCtr="0">
            <a:spAutoFit/>
          </a:bodyPr>
          <a:lstStyle>
            <a:lvl1pPr marL="0" indent="0" algn="ctr">
              <a:buFontTx/>
              <a:buNone/>
              <a:defRPr sz="66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030569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4 col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420045"/>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2"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0" name="Text Placeholder 5"/>
          <p:cNvSpPr>
            <a:spLocks noGrp="1"/>
          </p:cNvSpPr>
          <p:nvPr>
            <p:ph type="body" sz="quarter" idx="20"/>
          </p:nvPr>
        </p:nvSpPr>
        <p:spPr>
          <a:xfrm>
            <a:off x="1076062" y="14461896"/>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3518359" y="6412107"/>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3518358"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25968063" y="6420045"/>
            <a:ext cx="1172368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25958800" y="5507184"/>
            <a:ext cx="11734800"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8414201" y="55071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8414201" y="6420045"/>
            <a:ext cx="1172152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8414201" y="145221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8411265" y="15427043"/>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8414201" y="259287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8411265" y="26833707"/>
            <a:ext cx="11727392"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3"/>
          <p:cNvSpPr>
            <a:spLocks noGrp="1"/>
          </p:cNvSpPr>
          <p:nvPr>
            <p:ph type="body" sz="quarter" idx="96"/>
          </p:nvPr>
        </p:nvSpPr>
        <p:spPr>
          <a:xfrm>
            <a:off x="1096448" y="15367193"/>
            <a:ext cx="11732948"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76"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7"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8"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51578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thout guides 3 col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6420045"/>
            <a:ext cx="1585649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 name="Text Placeholder 5"/>
          <p:cNvSpPr>
            <a:spLocks noGrp="1"/>
          </p:cNvSpPr>
          <p:nvPr>
            <p:ph type="body" sz="quarter" idx="11"/>
          </p:nvPr>
        </p:nvSpPr>
        <p:spPr>
          <a:xfrm>
            <a:off x="1076061" y="5515122"/>
            <a:ext cx="15835314"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19" name="Text Placeholder 3"/>
          <p:cNvSpPr>
            <a:spLocks noGrp="1"/>
          </p:cNvSpPr>
          <p:nvPr>
            <p:ph type="body" sz="quarter" idx="19"/>
          </p:nvPr>
        </p:nvSpPr>
        <p:spPr>
          <a:xfrm>
            <a:off x="1099092" y="18319649"/>
            <a:ext cx="15812284"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0" name="Text Placeholder 5"/>
          <p:cNvSpPr>
            <a:spLocks noGrp="1"/>
          </p:cNvSpPr>
          <p:nvPr>
            <p:ph type="body" sz="quarter" idx="20"/>
          </p:nvPr>
        </p:nvSpPr>
        <p:spPr>
          <a:xfrm>
            <a:off x="1099092" y="17476302"/>
            <a:ext cx="15812283"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1" name="Text Placeholder 3"/>
          <p:cNvSpPr>
            <a:spLocks noGrp="1"/>
          </p:cNvSpPr>
          <p:nvPr>
            <p:ph type="body" sz="quarter" idx="21"/>
          </p:nvPr>
        </p:nvSpPr>
        <p:spPr>
          <a:xfrm>
            <a:off x="17679990" y="21674253"/>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2" name="Text Placeholder 5"/>
          <p:cNvSpPr>
            <a:spLocks noGrp="1"/>
          </p:cNvSpPr>
          <p:nvPr>
            <p:ph type="body" sz="quarter" idx="22"/>
          </p:nvPr>
        </p:nvSpPr>
        <p:spPr>
          <a:xfrm>
            <a:off x="17679990" y="20822790"/>
            <a:ext cx="15833456"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3" name="Text Placeholder 3"/>
          <p:cNvSpPr>
            <a:spLocks noGrp="1"/>
          </p:cNvSpPr>
          <p:nvPr>
            <p:ph type="body" sz="quarter" idx="23"/>
          </p:nvPr>
        </p:nvSpPr>
        <p:spPr>
          <a:xfrm>
            <a:off x="17689252" y="6420045"/>
            <a:ext cx="15833456"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4" name="Text Placeholder 5"/>
          <p:cNvSpPr>
            <a:spLocks noGrp="1"/>
          </p:cNvSpPr>
          <p:nvPr>
            <p:ph type="body" sz="quarter" idx="24"/>
          </p:nvPr>
        </p:nvSpPr>
        <p:spPr>
          <a:xfrm>
            <a:off x="17679989" y="5515122"/>
            <a:ext cx="1584272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5" name="Text Placeholder 5"/>
          <p:cNvSpPr>
            <a:spLocks noGrp="1"/>
          </p:cNvSpPr>
          <p:nvPr>
            <p:ph type="body" sz="quarter" idx="25"/>
          </p:nvPr>
        </p:nvSpPr>
        <p:spPr>
          <a:xfrm>
            <a:off x="34295031" y="5515122"/>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6" name="Text Placeholder 3"/>
          <p:cNvSpPr>
            <a:spLocks noGrp="1"/>
          </p:cNvSpPr>
          <p:nvPr>
            <p:ph type="body" sz="quarter" idx="26"/>
          </p:nvPr>
        </p:nvSpPr>
        <p:spPr>
          <a:xfrm>
            <a:off x="34295031" y="6420045"/>
            <a:ext cx="1583870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7" name="Text Placeholder 5"/>
          <p:cNvSpPr>
            <a:spLocks noGrp="1"/>
          </p:cNvSpPr>
          <p:nvPr>
            <p:ph type="body" sz="quarter" idx="27"/>
          </p:nvPr>
        </p:nvSpPr>
        <p:spPr>
          <a:xfrm>
            <a:off x="34295031" y="17460248"/>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28" name="Text Placeholder 3"/>
          <p:cNvSpPr>
            <a:spLocks noGrp="1"/>
          </p:cNvSpPr>
          <p:nvPr>
            <p:ph type="body" sz="quarter" idx="28"/>
          </p:nvPr>
        </p:nvSpPr>
        <p:spPr>
          <a:xfrm>
            <a:off x="34292096" y="18406735"/>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29" name="Text Placeholder 5"/>
          <p:cNvSpPr>
            <a:spLocks noGrp="1"/>
          </p:cNvSpPr>
          <p:nvPr>
            <p:ph type="body" sz="quarter" idx="29"/>
          </p:nvPr>
        </p:nvSpPr>
        <p:spPr>
          <a:xfrm>
            <a:off x="34295031" y="25928784"/>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a:t>Click to edit Master text styles</a:t>
            </a:r>
          </a:p>
        </p:txBody>
      </p:sp>
      <p:sp>
        <p:nvSpPr>
          <p:cNvPr id="30" name="Text Placeholder 3"/>
          <p:cNvSpPr>
            <a:spLocks noGrp="1"/>
          </p:cNvSpPr>
          <p:nvPr>
            <p:ph type="body" sz="quarter" idx="30"/>
          </p:nvPr>
        </p:nvSpPr>
        <p:spPr>
          <a:xfrm>
            <a:off x="34292096" y="26833707"/>
            <a:ext cx="15844570" cy="958478"/>
          </a:xfrm>
          <a:prstGeom prst="rect">
            <a:avLst/>
          </a:prstGeom>
        </p:spPr>
        <p:txBody>
          <a:bodyPr wrap="square" lIns="261244" tIns="261244" rIns="261244" bIns="261244">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a:t>Click to edit Master text styles</a:t>
            </a:r>
          </a:p>
        </p:txBody>
      </p:sp>
      <p:sp>
        <p:nvSpPr>
          <p:cNvPr id="60"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1"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3"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7830800" y="11795760"/>
            <a:ext cx="868680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535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1.xml"/><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F67B87-F7D3-3E32-87AA-F3A9AB7AEF5E}"/>
              </a:ext>
            </a:extLst>
          </p:cNvPr>
          <p:cNvSpPr/>
          <p:nvPr userDrawn="1"/>
        </p:nvSpPr>
        <p:spPr>
          <a:xfrm>
            <a:off x="0" y="32077021"/>
            <a:ext cx="51206400" cy="9736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Text Box 14"/>
          <p:cNvSpPr txBox="1">
            <a:spLocks noChangeArrowheads="1"/>
          </p:cNvSpPr>
          <p:nvPr/>
        </p:nvSpPr>
        <p:spPr bwMode="auto">
          <a:xfrm>
            <a:off x="515274" y="32372484"/>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2022</a:t>
            </a:r>
          </a:p>
          <a:p>
            <a:pPr eaLnBrk="0" hangingPunct="0">
              <a:lnSpc>
                <a:spcPct val="65000"/>
              </a:lnSpc>
              <a:spcBef>
                <a:spcPct val="50000"/>
              </a:spcBef>
              <a:defRPr/>
            </a:pPr>
            <a:r>
              <a:rPr lang="en-US" sz="1200" b="1" dirty="0">
                <a:solidFill>
                  <a:srgbClr val="BFBFBF"/>
                </a:solidFill>
                <a:latin typeface="Arial" charset="0"/>
              </a:rPr>
              <a:t>www.PosterPresentations.com</a:t>
            </a:r>
          </a:p>
        </p:txBody>
      </p:sp>
      <p:graphicFrame>
        <p:nvGraphicFramePr>
          <p:cNvPr id="3" name="Table 2">
            <a:extLst>
              <a:ext uri="{FF2B5EF4-FFF2-40B4-BE49-F238E27FC236}">
                <a16:creationId xmlns:a16="http://schemas.microsoft.com/office/drawing/2014/main" id="{6968DBF6-483A-CD49-8C44-CDCA78BA6414}"/>
              </a:ext>
            </a:extLst>
          </p:cNvPr>
          <p:cNvGraphicFramePr>
            <a:graphicFrameLocks noGrp="1"/>
          </p:cNvGraphicFramePr>
          <p:nvPr userDrawn="1">
            <p:extLst>
              <p:ext uri="{D42A27DB-BD31-4B8C-83A1-F6EECF244321}">
                <p14:modId xmlns:p14="http://schemas.microsoft.com/office/powerpoint/2010/main" val="4244695908"/>
              </p:ext>
            </p:extLst>
          </p:nvPr>
        </p:nvGraphicFramePr>
        <p:xfrm>
          <a:off x="-10227973" y="-1"/>
          <a:ext cx="9776869" cy="32918397"/>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24616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63426">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36”x56"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634158">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presentation poster </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56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65.3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74.6 wide</a:t>
                      </a:r>
                    </a:p>
                  </a:txBody>
                  <a:tcPr marL="182880" marT="137160">
                    <a:solidFill>
                      <a:srgbClr val="010101"/>
                    </a:solidFill>
                  </a:tcPr>
                </a:tc>
                <a:extLst>
                  <a:ext uri="{0D108BD9-81ED-4DB2-BD59-A6C34878D82A}">
                    <a16:rowId xmlns:a16="http://schemas.microsoft.com/office/drawing/2014/main" val="10008"/>
                  </a:ext>
                </a:extLst>
              </a:tr>
              <a:tr h="4346602">
                <a:tc>
                  <a:txBody>
                    <a:bodyPr/>
                    <a:lstStyle/>
                    <a:p>
                      <a:endParaRPr lang="en-US" sz="2000" dirty="0">
                        <a:solidFill>
                          <a:srgbClr val="1F3A4E"/>
                        </a:solidFill>
                      </a:endParaRPr>
                    </a:p>
                  </a:txBody>
                  <a:tcPr>
                    <a:blipFill rotWithShape="1">
                      <a:blip r:embed="rId4"/>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24838">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75978">
                <a:tc>
                  <a:txBody>
                    <a:bodyPr/>
                    <a:lstStyle/>
                    <a:p>
                      <a:endParaRPr lang="en-US" sz="2000" dirty="0">
                        <a:solidFill>
                          <a:srgbClr val="1F3A4E"/>
                        </a:solidFill>
                      </a:endParaRPr>
                    </a:p>
                  </a:txBody>
                  <a:tcPr>
                    <a:blipFill rotWithShape="1">
                      <a:blip r:embed="rId5"/>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66653">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40976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324134">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975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291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144A9B5A-98B2-3642-AA1C-9CA50E4BB487}"/>
              </a:ext>
            </a:extLst>
          </p:cNvPr>
          <p:cNvGraphicFramePr>
            <a:graphicFrameLocks noGrp="1"/>
          </p:cNvGraphicFramePr>
          <p:nvPr userDrawn="1">
            <p:extLst>
              <p:ext uri="{D42A27DB-BD31-4B8C-83A1-F6EECF244321}">
                <p14:modId xmlns:p14="http://schemas.microsoft.com/office/powerpoint/2010/main" val="3968730783"/>
              </p:ext>
            </p:extLst>
          </p:nvPr>
        </p:nvGraphicFramePr>
        <p:xfrm>
          <a:off x="51556846" y="-24374"/>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10"/>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2">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2022</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6" name="Group 5">
            <a:extLst>
              <a:ext uri="{FF2B5EF4-FFF2-40B4-BE49-F238E27FC236}">
                <a16:creationId xmlns:a16="http://schemas.microsoft.com/office/drawing/2014/main" id="{25540794-34D8-236E-F74D-3C487A3CC3B1}"/>
              </a:ext>
            </a:extLst>
          </p:cNvPr>
          <p:cNvGrpSpPr/>
          <p:nvPr userDrawn="1"/>
        </p:nvGrpSpPr>
        <p:grpSpPr>
          <a:xfrm>
            <a:off x="0" y="-24374"/>
            <a:ext cx="51206400" cy="4157462"/>
            <a:chOff x="0" y="-1"/>
            <a:chExt cx="12192000" cy="1219223"/>
          </a:xfrm>
        </p:grpSpPr>
        <p:sp>
          <p:nvSpPr>
            <p:cNvPr id="7" name="Document 6">
              <a:extLst>
                <a:ext uri="{FF2B5EF4-FFF2-40B4-BE49-F238E27FC236}">
                  <a16:creationId xmlns:a16="http://schemas.microsoft.com/office/drawing/2014/main" id="{67FDC986-CCC4-5BA2-394E-4C90EA8270BE}"/>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D80C61B1-6B12-D2C1-A814-CBBABF8C1355}"/>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58" r:id="rId1"/>
    <p:sldLayoutId id="2147483660" r:id="rId2"/>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9" name="Text Box 14"/>
          <p:cNvSpPr txBox="1">
            <a:spLocks noChangeArrowheads="1"/>
          </p:cNvSpPr>
          <p:nvPr/>
        </p:nvSpPr>
        <p:spPr bwMode="auto">
          <a:xfrm>
            <a:off x="1319946" y="32123776"/>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a:solidFill>
                  <a:srgbClr val="BFBFBF"/>
                </a:solidFill>
                <a:latin typeface="Arial" charset="0"/>
              </a:rPr>
              <a:t>RESEARCH POSTER PRESENTATION DESIGN © 2022</a:t>
            </a:r>
          </a:p>
          <a:p>
            <a:pPr eaLnBrk="0" hangingPunct="0">
              <a:lnSpc>
                <a:spcPct val="65000"/>
              </a:lnSpc>
              <a:spcBef>
                <a:spcPct val="50000"/>
              </a:spcBef>
              <a:defRPr/>
            </a:pPr>
            <a:r>
              <a:rPr lang="en-US" sz="1200" b="1" dirty="0">
                <a:solidFill>
                  <a:srgbClr val="BFBFBF"/>
                </a:solidFill>
                <a:latin typeface="Arial" charset="0"/>
              </a:rPr>
              <a:t>www.PosterPresentations.com</a:t>
            </a:r>
          </a:p>
        </p:txBody>
      </p:sp>
    </p:spTree>
    <p:extLst>
      <p:ext uri="{BB962C8B-B14F-4D97-AF65-F5344CB8AC3E}">
        <p14:creationId xmlns:p14="http://schemas.microsoft.com/office/powerpoint/2010/main" val="1341850104"/>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437208-FEF4-D6C8-87DB-53363B4F6072}"/>
              </a:ext>
            </a:extLst>
          </p:cNvPr>
          <p:cNvSpPr>
            <a:spLocks noGrp="1"/>
          </p:cNvSpPr>
          <p:nvPr>
            <p:ph type="body" sz="quarter" idx="10"/>
          </p:nvPr>
        </p:nvSpPr>
        <p:spPr>
          <a:xfrm>
            <a:off x="1054885" y="5688525"/>
            <a:ext cx="15856490" cy="19055739"/>
          </a:xfrm>
        </p:spPr>
        <p:txBody>
          <a:bodyPr/>
          <a:lstStyle/>
          <a:p>
            <a:pPr algn="just"/>
            <a:r>
              <a:rPr lang="en-US" sz="2800" dirty="0"/>
              <a:t>Artificial Intelligence (AI) has significantly improved the accuracy of disease diagnosis and medical image segmentation. However, deep learning models often function as </a:t>
            </a:r>
            <a:r>
              <a:rPr lang="en-US" sz="2800" i="1" dirty="0"/>
              <a:t>black boxes</a:t>
            </a:r>
            <a:r>
              <a:rPr lang="en-US" sz="2800" dirty="0"/>
              <a:t>, making their decision-making process difficult to interpret. This lack of transparency hinders medical professionals' trust in AI-driven diagnostic tools. </a:t>
            </a:r>
          </a:p>
          <a:p>
            <a:pPr algn="just"/>
            <a:endParaRPr lang="en-US" sz="2800" dirty="0"/>
          </a:p>
          <a:p>
            <a:pPr algn="just"/>
            <a:endParaRPr lang="en-US" sz="2800" dirty="0"/>
          </a:p>
          <a:p>
            <a:pPr algn="just"/>
            <a:endParaRPr lang="en-US" dirty="0"/>
          </a:p>
          <a:p>
            <a:pPr algn="just"/>
            <a:endParaRPr lang="en-US" sz="2800" dirty="0"/>
          </a:p>
          <a:p>
            <a:pPr algn="just"/>
            <a:endParaRPr lang="en-US" dirty="0"/>
          </a:p>
          <a:p>
            <a:pPr algn="just"/>
            <a:endParaRPr lang="en-US" sz="2800" dirty="0"/>
          </a:p>
          <a:p>
            <a:pPr algn="just"/>
            <a:endParaRPr lang="en-US" dirty="0"/>
          </a:p>
          <a:p>
            <a:pPr algn="just"/>
            <a:endParaRPr lang="en-US" dirty="0"/>
          </a:p>
          <a:p>
            <a:pPr algn="just"/>
            <a:r>
              <a:rPr lang="en-US" b="1" dirty="0"/>
              <a:t>Why XAI</a:t>
            </a:r>
            <a:r>
              <a:rPr lang="en-US" dirty="0"/>
              <a:t> </a:t>
            </a:r>
          </a:p>
          <a:p>
            <a:pPr marL="457200" indent="-457200" algn="just">
              <a:buFont typeface="Arial" panose="020B0604020202020204" pitchFamily="34" charset="0"/>
              <a:buChar char="•"/>
            </a:pPr>
            <a:r>
              <a:rPr lang="en-US" dirty="0"/>
              <a:t>AI models in healthcare require transparency for safe adoption. </a:t>
            </a:r>
          </a:p>
          <a:p>
            <a:pPr marL="457200" indent="-457200" algn="just">
              <a:buFont typeface="Arial" panose="020B0604020202020204" pitchFamily="34" charset="0"/>
              <a:buChar char="•"/>
            </a:pPr>
            <a:r>
              <a:rPr lang="en-US" dirty="0"/>
              <a:t>Trust and interpretability are essential for medical professionals. </a:t>
            </a:r>
          </a:p>
          <a:p>
            <a:pPr marL="457200" indent="-457200" algn="just">
              <a:buFont typeface="Arial" panose="020B0604020202020204" pitchFamily="34" charset="0"/>
              <a:buChar char="•"/>
            </a:pPr>
            <a:r>
              <a:rPr lang="en-US" dirty="0"/>
              <a:t>Ethical concerns necessitate accountability and fairness. </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algn="just"/>
            <a:endParaRPr lang="en-US" sz="2800" dirty="0"/>
          </a:p>
          <a:p>
            <a:pPr algn="just"/>
            <a:endParaRPr lang="en-US" dirty="0"/>
          </a:p>
          <a:p>
            <a:pPr algn="just"/>
            <a:endParaRPr lang="en-US" sz="2800" dirty="0"/>
          </a:p>
          <a:p>
            <a:pPr algn="just"/>
            <a:endParaRPr lang="en-US" dirty="0"/>
          </a:p>
          <a:p>
            <a:pPr algn="just"/>
            <a:endParaRPr lang="en-US" sz="2800" dirty="0"/>
          </a:p>
          <a:p>
            <a:pPr algn="just"/>
            <a:r>
              <a:rPr lang="en-US" sz="2800" dirty="0"/>
              <a:t>This research focuses on integrating Explainable AI (XAI) techniques to enhance the interpretability of deep learning models used in medical imaging. By visualizing critical features influencing AI predictions, we aim to make medical AI systems more reliable and acceptable for clinical applications.</a:t>
            </a:r>
          </a:p>
          <a:p>
            <a:pPr marL="457200" indent="-457200" algn="just">
              <a:buFont typeface="Arial" panose="020B0604020202020204" pitchFamily="34" charset="0"/>
              <a:buChar char="•"/>
            </a:pPr>
            <a:endParaRPr lang="en-US" dirty="0"/>
          </a:p>
          <a:p>
            <a:pPr algn="just"/>
            <a:endParaRPr lang="en-US" dirty="0"/>
          </a:p>
        </p:txBody>
      </p:sp>
      <p:sp>
        <p:nvSpPr>
          <p:cNvPr id="3" name="Text Placeholder 2">
            <a:extLst>
              <a:ext uri="{FF2B5EF4-FFF2-40B4-BE49-F238E27FC236}">
                <a16:creationId xmlns:a16="http://schemas.microsoft.com/office/drawing/2014/main" id="{348DFCBE-F44F-2041-FCD0-91FE7CA4C62B}"/>
              </a:ext>
            </a:extLst>
          </p:cNvPr>
          <p:cNvSpPr>
            <a:spLocks noGrp="1"/>
          </p:cNvSpPr>
          <p:nvPr>
            <p:ph type="body" sz="quarter" idx="19"/>
          </p:nvPr>
        </p:nvSpPr>
        <p:spPr>
          <a:xfrm>
            <a:off x="900185" y="24787752"/>
            <a:ext cx="9972742" cy="4060865"/>
          </a:xfrm>
        </p:spPr>
        <p:txBody>
          <a:bodyPr/>
          <a:lstStyle/>
          <a:p>
            <a:pPr marL="457200" indent="-457200">
              <a:buFont typeface="Arial" panose="020B0604020202020204" pitchFamily="34" charset="0"/>
              <a:buChar char="•"/>
            </a:pPr>
            <a:r>
              <a:rPr lang="en-US" dirty="0"/>
              <a:t>Develop an explainable AI framework for medical imaging </a:t>
            </a:r>
          </a:p>
          <a:p>
            <a:pPr marL="457200" indent="-457200">
              <a:buFont typeface="Arial" panose="020B0604020202020204" pitchFamily="34" charset="0"/>
              <a:buChar char="•"/>
            </a:pPr>
            <a:r>
              <a:rPr lang="en-US" dirty="0"/>
              <a:t>Achieve high accuracy in classifying diseases from images </a:t>
            </a:r>
          </a:p>
          <a:p>
            <a:pPr marL="457200" indent="-457200">
              <a:buFont typeface="Arial" panose="020B0604020202020204" pitchFamily="34" charset="0"/>
              <a:buChar char="•"/>
            </a:pPr>
            <a:r>
              <a:rPr lang="en-US" dirty="0"/>
              <a:t>Perform precise segmentation of anatomical or pathological regions </a:t>
            </a:r>
          </a:p>
          <a:p>
            <a:pPr marL="457200" indent="-457200">
              <a:buFont typeface="Arial" panose="020B0604020202020204" pitchFamily="34" charset="0"/>
              <a:buChar char="•"/>
            </a:pPr>
            <a:r>
              <a:rPr lang="en-US" dirty="0"/>
              <a:t>Increase clinician trust through transparent AI decisions </a:t>
            </a:r>
          </a:p>
          <a:p>
            <a:pPr marL="457200" indent="-457200">
              <a:buFont typeface="Arial" panose="020B0604020202020204" pitchFamily="34" charset="0"/>
              <a:buChar char="•"/>
            </a:pPr>
            <a:r>
              <a:rPr lang="en-US" dirty="0"/>
              <a:t>Identify and visualize key features driving predictions </a:t>
            </a:r>
          </a:p>
          <a:p>
            <a:pPr marL="457200" indent="-457200">
              <a:buFont typeface="Arial" panose="020B0604020202020204" pitchFamily="34" charset="0"/>
              <a:buChar char="•"/>
            </a:pPr>
            <a:r>
              <a:rPr lang="en-US" dirty="0"/>
              <a:t>Validate model explanations against expert clinical annotations </a:t>
            </a:r>
          </a:p>
          <a:p>
            <a:pPr marL="457200" indent="-457200">
              <a:buFont typeface="Arial" panose="020B0604020202020204" pitchFamily="34" charset="0"/>
              <a:buChar char="•"/>
            </a:pPr>
            <a:r>
              <a:rPr lang="en-US" dirty="0"/>
              <a:t>Ensure compatibility with real-world clinical workflows</a:t>
            </a:r>
          </a:p>
        </p:txBody>
      </p:sp>
      <p:sp>
        <p:nvSpPr>
          <p:cNvPr id="5" name="Text Placeholder 4">
            <a:extLst>
              <a:ext uri="{FF2B5EF4-FFF2-40B4-BE49-F238E27FC236}">
                <a16:creationId xmlns:a16="http://schemas.microsoft.com/office/drawing/2014/main" id="{9D203535-CA82-29EB-2F0C-D60B475CC2DC}"/>
              </a:ext>
            </a:extLst>
          </p:cNvPr>
          <p:cNvSpPr>
            <a:spLocks noGrp="1"/>
          </p:cNvSpPr>
          <p:nvPr>
            <p:ph type="body" sz="quarter" idx="23"/>
          </p:nvPr>
        </p:nvSpPr>
        <p:spPr>
          <a:xfrm>
            <a:off x="17689252" y="5715273"/>
            <a:ext cx="15833456" cy="27070241"/>
          </a:xfrm>
        </p:spPr>
        <p:txBody>
          <a:bodyPr/>
          <a:lstStyle/>
          <a:p>
            <a:pPr algn="just"/>
            <a:endParaRPr lang="en-US" sz="2800" b="1" dirty="0"/>
          </a:p>
          <a:p>
            <a:pPr algn="just"/>
            <a:endParaRPr lang="en-US" b="1" dirty="0"/>
          </a:p>
          <a:p>
            <a:pPr algn="just"/>
            <a:endParaRPr lang="en-US" sz="2800" b="1" dirty="0"/>
          </a:p>
          <a:p>
            <a:pPr algn="just"/>
            <a:endParaRPr lang="en-US" b="1" dirty="0"/>
          </a:p>
          <a:p>
            <a:pPr algn="just"/>
            <a:endParaRPr lang="en-US" sz="2800" b="1" dirty="0"/>
          </a:p>
          <a:p>
            <a:pPr algn="just"/>
            <a:endParaRPr lang="en-US" b="1" dirty="0"/>
          </a:p>
          <a:p>
            <a:pPr algn="just"/>
            <a:endParaRPr lang="en-US" sz="2800" b="1" dirty="0"/>
          </a:p>
          <a:p>
            <a:pPr algn="just"/>
            <a:endParaRPr lang="en-US" sz="2800" b="1" dirty="0"/>
          </a:p>
          <a:p>
            <a:pPr algn="just"/>
            <a:endParaRPr lang="en-US" b="1" dirty="0"/>
          </a:p>
          <a:p>
            <a:pPr algn="just"/>
            <a:endParaRPr lang="en-US" sz="2800" b="1" dirty="0"/>
          </a:p>
          <a:p>
            <a:pPr algn="just"/>
            <a:endParaRPr lang="en-US" b="1" dirty="0"/>
          </a:p>
          <a:p>
            <a:pPr algn="just"/>
            <a:endParaRPr lang="en-US" sz="2800" b="1" dirty="0"/>
          </a:p>
          <a:p>
            <a:pPr algn="just"/>
            <a:endParaRPr lang="en-US" b="1" dirty="0"/>
          </a:p>
          <a:p>
            <a:pPr algn="just"/>
            <a:endParaRPr lang="en-US" sz="2800" b="1" dirty="0"/>
          </a:p>
          <a:p>
            <a:pPr algn="just"/>
            <a:endParaRPr lang="en-US" b="1" dirty="0"/>
          </a:p>
          <a:p>
            <a:pPr algn="just"/>
            <a:endParaRPr lang="en-US" sz="2800" b="1" dirty="0"/>
          </a:p>
          <a:p>
            <a:pPr algn="just"/>
            <a:endParaRPr lang="en-US" b="1" dirty="0"/>
          </a:p>
          <a:p>
            <a:pPr algn="just"/>
            <a:endParaRPr lang="en-US" sz="2800" b="1" dirty="0"/>
          </a:p>
          <a:p>
            <a:pPr algn="just"/>
            <a:r>
              <a:rPr lang="en-US" sz="2800" b="1" dirty="0"/>
              <a:t>Dataset and Preprocessing</a:t>
            </a:r>
            <a:endParaRPr lang="en-US" sz="2800" dirty="0"/>
          </a:p>
          <a:p>
            <a:pPr marL="457200" indent="-457200" algn="just">
              <a:buFont typeface="Arial" panose="020B0604020202020204" pitchFamily="34" charset="0"/>
              <a:buChar char="•"/>
            </a:pPr>
            <a:r>
              <a:rPr lang="en-US" sz="2800" dirty="0"/>
              <a:t>Utilizing medical imaging datasets (CT/MRI scans).</a:t>
            </a:r>
          </a:p>
          <a:p>
            <a:pPr marL="457200" indent="-457200" algn="just">
              <a:buFont typeface="Arial" panose="020B0604020202020204" pitchFamily="34" charset="0"/>
              <a:buChar char="•"/>
            </a:pPr>
            <a:r>
              <a:rPr lang="en-US" sz="2800" dirty="0"/>
              <a:t>Preprocessing steps include normalization, augmentation, and segmentation.</a:t>
            </a:r>
          </a:p>
          <a:p>
            <a:pPr algn="just"/>
            <a:endParaRPr lang="en-US" sz="2800" dirty="0"/>
          </a:p>
          <a:p>
            <a:pPr algn="just"/>
            <a:r>
              <a:rPr lang="en-US" sz="2800" b="1" dirty="0"/>
              <a:t>Deep Learning Models</a:t>
            </a:r>
            <a:endParaRPr lang="en-US" sz="2800" dirty="0"/>
          </a:p>
          <a:p>
            <a:pPr marL="457200" indent="-457200" algn="just">
              <a:buFont typeface="Arial" panose="020B0604020202020204" pitchFamily="34" charset="0"/>
              <a:buChar char="•"/>
            </a:pPr>
            <a:r>
              <a:rPr lang="en-US" sz="2800" dirty="0"/>
              <a:t>Implementation of Convolutional Neural Networks (CNNs) for classification.</a:t>
            </a:r>
          </a:p>
          <a:p>
            <a:pPr marL="457200" indent="-457200" algn="just">
              <a:buFont typeface="Arial" panose="020B0604020202020204" pitchFamily="34" charset="0"/>
              <a:buChar char="•"/>
            </a:pPr>
            <a:r>
              <a:rPr lang="en-US" sz="2800" dirty="0"/>
              <a:t>Application of U-Net and Transformer-based models for segmentation.</a:t>
            </a:r>
          </a:p>
          <a:p>
            <a:pPr algn="just"/>
            <a:endParaRPr lang="en-US" sz="2800" dirty="0"/>
          </a:p>
          <a:p>
            <a:pPr algn="just"/>
            <a:r>
              <a:rPr lang="en-US" sz="2800" b="1" dirty="0"/>
              <a:t>XAI Techniques</a:t>
            </a:r>
          </a:p>
          <a:p>
            <a:pPr marL="457200" indent="-457200" algn="just">
              <a:buFont typeface="Arial" panose="020B0604020202020204" pitchFamily="34" charset="0"/>
              <a:buChar char="•"/>
            </a:pPr>
            <a:r>
              <a:rPr lang="en-US" sz="2800" b="1" dirty="0"/>
              <a:t>Activation-Based Methods:</a:t>
            </a:r>
            <a:r>
              <a:rPr lang="en-US" sz="2800" dirty="0"/>
              <a:t> Grad-CAM, Grad-CAM++, and Score-CAM to generate heatmaps highlighting critical image regions. </a:t>
            </a:r>
          </a:p>
          <a:p>
            <a:pPr marL="457200" indent="-457200" algn="just">
              <a:buFont typeface="Arial" panose="020B0604020202020204" pitchFamily="34" charset="0"/>
              <a:buChar char="•"/>
            </a:pPr>
            <a:r>
              <a:rPr lang="en-US" sz="2800" b="1" dirty="0"/>
              <a:t>Feature Attribution Methods:</a:t>
            </a:r>
            <a:r>
              <a:rPr lang="en-US" sz="2800" dirty="0"/>
              <a:t> Guided backpropagation, Layer-wise Relevance Propagation (LRP) to analyze model decisions. Shapley values to measure feature importance.</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dirty="0"/>
          </a:p>
          <a:p>
            <a:pPr algn="just"/>
            <a:endParaRPr lang="en-US" dirty="0"/>
          </a:p>
          <a:p>
            <a:pPr algn="just"/>
            <a:endParaRPr lang="en-US" dirty="0"/>
          </a:p>
          <a:p>
            <a:pPr algn="just"/>
            <a:r>
              <a:rPr lang="en-US" sz="2800" b="1" dirty="0"/>
              <a:t>Evaluation Metrics </a:t>
            </a:r>
          </a:p>
          <a:p>
            <a:pPr algn="just"/>
            <a:r>
              <a:rPr lang="en-US" sz="2800" b="1" dirty="0"/>
              <a:t>Segmentation Performance:</a:t>
            </a:r>
            <a:r>
              <a:rPr lang="en-US" sz="2800" dirty="0"/>
              <a:t> Dice coefficient, Intersection over Union (</a:t>
            </a:r>
            <a:r>
              <a:rPr lang="en-US" sz="2800" dirty="0" err="1"/>
              <a:t>IoU</a:t>
            </a:r>
            <a:r>
              <a:rPr lang="en-US" sz="2800" dirty="0"/>
              <a:t>). </a:t>
            </a:r>
          </a:p>
          <a:p>
            <a:pPr algn="just"/>
            <a:r>
              <a:rPr lang="en-US" sz="2800" b="1" dirty="0"/>
              <a:t>Classification Accuracy:</a:t>
            </a:r>
            <a:r>
              <a:rPr lang="en-US" sz="2800" dirty="0"/>
              <a:t> Precision, Recall, F1-score, Accuracy, Sensitivity, Specificity. </a:t>
            </a:r>
          </a:p>
          <a:p>
            <a:pPr algn="just"/>
            <a:r>
              <a:rPr lang="en-US" sz="2800" b="1" dirty="0"/>
              <a:t>XAI Effectiveness:</a:t>
            </a:r>
            <a:r>
              <a:rPr lang="en-US" sz="2800" dirty="0"/>
              <a:t> Case studies evaluating interpretability improvements</a:t>
            </a:r>
          </a:p>
          <a:p>
            <a:pPr algn="just"/>
            <a:endParaRPr lang="en-US" dirty="0"/>
          </a:p>
        </p:txBody>
      </p:sp>
      <p:sp>
        <p:nvSpPr>
          <p:cNvPr id="6" name="Text Placeholder 5">
            <a:extLst>
              <a:ext uri="{FF2B5EF4-FFF2-40B4-BE49-F238E27FC236}">
                <a16:creationId xmlns:a16="http://schemas.microsoft.com/office/drawing/2014/main" id="{071D55B6-F8A2-AE09-8041-E86F5B255EA1}"/>
              </a:ext>
            </a:extLst>
          </p:cNvPr>
          <p:cNvSpPr>
            <a:spLocks noGrp="1"/>
          </p:cNvSpPr>
          <p:nvPr>
            <p:ph type="body" sz="quarter" idx="26"/>
          </p:nvPr>
        </p:nvSpPr>
        <p:spPr>
          <a:xfrm>
            <a:off x="34295031" y="5688525"/>
            <a:ext cx="15838700" cy="15608642"/>
          </a:xfrm>
        </p:spPr>
        <p:txBody>
          <a:bodyPr/>
          <a:lstStyle/>
          <a:p>
            <a:pPr marL="457200" indent="-457200" algn="just">
              <a:buFont typeface="Arial" panose="020B0604020202020204" pitchFamily="34" charset="0"/>
              <a:buChar char="•"/>
            </a:pPr>
            <a:r>
              <a:rPr lang="en-US" dirty="0"/>
              <a:t>Heatmaps generated by Grad-CAM and Score-CAM effectively highlight important regions for classification and segmentation.</a:t>
            </a:r>
          </a:p>
          <a:p>
            <a:pPr marL="457200" indent="-457200" algn="just">
              <a:buFont typeface="Arial" panose="020B0604020202020204" pitchFamily="34" charset="0"/>
              <a:buChar char="•"/>
            </a:pPr>
            <a:r>
              <a:rPr lang="en-US" dirty="0"/>
              <a:t>LRP and Shapley values provide deeper insights into model decision-making by identifying key influential features.</a:t>
            </a:r>
          </a:p>
          <a:p>
            <a:pPr marL="457200" indent="-457200" algn="just">
              <a:buFont typeface="Arial" panose="020B0604020202020204" pitchFamily="34" charset="0"/>
              <a:buChar char="•"/>
            </a:pPr>
            <a:r>
              <a:rPr lang="en-US" dirty="0"/>
              <a:t>XAI methods improve the interpretability of AI models, making their decisions more understandable to healthcare practitioners.</a:t>
            </a:r>
          </a:p>
          <a:p>
            <a:pPr marL="457200" indent="-457200" algn="just">
              <a:buFont typeface="Arial" panose="020B0604020202020204" pitchFamily="34" charset="0"/>
              <a:buChar char="•"/>
            </a:pPr>
            <a:r>
              <a:rPr lang="en-US" dirty="0"/>
              <a:t>Benchmarking results show that incorporating XAI does not significantly compromise model performance while enhancing </a:t>
            </a:r>
            <a:r>
              <a:rPr lang="en-US" dirty="0" err="1"/>
              <a:t>explainability</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t>Qualitative Results</a:t>
            </a:r>
          </a:p>
          <a:p>
            <a:pPr marL="457200" indent="-457200">
              <a:buFont typeface="Arial" panose="020B0604020202020204" pitchFamily="34" charset="0"/>
              <a:buChar char="•"/>
            </a:pPr>
            <a:r>
              <a:rPr lang="en-US" dirty="0"/>
              <a:t>Trust Score: Clinician confidence rating</a:t>
            </a:r>
          </a:p>
          <a:p>
            <a:pPr marL="457200" indent="-457200">
              <a:buFont typeface="Arial" panose="020B0604020202020204" pitchFamily="34" charset="0"/>
              <a:buChar char="•"/>
            </a:pPr>
            <a:r>
              <a:rPr lang="en-US" dirty="0"/>
              <a:t>Feature Concordance: AI vs. expert agreement</a:t>
            </a:r>
          </a:p>
          <a:p>
            <a:pPr marL="457200" indent="-457200">
              <a:buFont typeface="Arial" panose="020B0604020202020204" pitchFamily="34" charset="0"/>
              <a:buChar char="•"/>
            </a:pPr>
            <a:r>
              <a:rPr lang="en-US" dirty="0"/>
              <a:t>Satisfaction Index: Interpretability feedback</a:t>
            </a:r>
          </a:p>
          <a:p>
            <a:endParaRPr lang="en-US" dirty="0"/>
          </a:p>
          <a:p>
            <a:r>
              <a:rPr lang="en-US" b="1" dirty="0"/>
              <a:t>Quantitative Results</a:t>
            </a:r>
          </a:p>
          <a:p>
            <a:pPr marL="457200" indent="-457200">
              <a:buFont typeface="Arial" panose="020B0604020202020204" pitchFamily="34" charset="0"/>
              <a:buChar char="•"/>
            </a:pPr>
            <a:r>
              <a:rPr lang="en-US" dirty="0"/>
              <a:t>Accuracy: Correct classification rate</a:t>
            </a:r>
          </a:p>
          <a:p>
            <a:pPr marL="457200" indent="-457200">
              <a:buFont typeface="Arial" panose="020B0604020202020204" pitchFamily="34" charset="0"/>
              <a:buChar char="•"/>
            </a:pPr>
            <a:r>
              <a:rPr lang="en-US" dirty="0"/>
              <a:t>AUC-ROC: Classification performance</a:t>
            </a:r>
          </a:p>
          <a:p>
            <a:pPr marL="457200" indent="-457200">
              <a:buFont typeface="Arial" panose="020B0604020202020204" pitchFamily="34" charset="0"/>
              <a:buChar char="•"/>
            </a:pPr>
            <a:r>
              <a:rPr lang="en-US" dirty="0"/>
              <a:t>Dice: Segmentation overlap</a:t>
            </a:r>
          </a:p>
          <a:p>
            <a:pPr marL="457200" indent="-457200">
              <a:buFont typeface="Arial" panose="020B0604020202020204" pitchFamily="34" charset="0"/>
              <a:buChar char="•"/>
            </a:pPr>
            <a:r>
              <a:rPr lang="en-US" dirty="0" err="1"/>
              <a:t>IoU</a:t>
            </a:r>
            <a:r>
              <a:rPr lang="en-US" dirty="0"/>
              <a:t>: Segmentation precision</a:t>
            </a:r>
          </a:p>
          <a:p>
            <a:pPr marL="457200" indent="-457200">
              <a:buFont typeface="Arial" panose="020B0604020202020204" pitchFamily="34" charset="0"/>
              <a:buChar char="•"/>
            </a:pPr>
            <a:r>
              <a:rPr lang="en-US" dirty="0"/>
              <a:t>Inference Time: Processing speed</a:t>
            </a:r>
          </a:p>
        </p:txBody>
      </p:sp>
      <p:sp>
        <p:nvSpPr>
          <p:cNvPr id="7" name="Text Placeholder 6">
            <a:extLst>
              <a:ext uri="{FF2B5EF4-FFF2-40B4-BE49-F238E27FC236}">
                <a16:creationId xmlns:a16="http://schemas.microsoft.com/office/drawing/2014/main" id="{180A9602-F3C6-8ABE-A2C9-E17FCBC93238}"/>
              </a:ext>
            </a:extLst>
          </p:cNvPr>
          <p:cNvSpPr>
            <a:spLocks noGrp="1"/>
          </p:cNvSpPr>
          <p:nvPr>
            <p:ph type="body" sz="quarter" idx="28"/>
          </p:nvPr>
        </p:nvSpPr>
        <p:spPr>
          <a:xfrm>
            <a:off x="34292096" y="21914983"/>
            <a:ext cx="15844570" cy="4577930"/>
          </a:xfrm>
        </p:spPr>
        <p:txBody>
          <a:bodyPr/>
          <a:lstStyle/>
          <a:p>
            <a:pPr marL="457200" indent="-457200" algn="just">
              <a:buFont typeface="Arial" panose="020B0604020202020204" pitchFamily="34" charset="0"/>
              <a:buChar char="•"/>
            </a:pPr>
            <a:r>
              <a:rPr lang="en-US" b="1" dirty="0"/>
              <a:t>Impact on Healthcare</a:t>
            </a:r>
            <a:r>
              <a:rPr lang="en-US" dirty="0"/>
              <a:t>: Increased transparency fosters trust in AI-assisted diagnosis.</a:t>
            </a:r>
          </a:p>
          <a:p>
            <a:pPr marL="457200" indent="-457200" algn="just">
              <a:buFont typeface="Arial" panose="020B0604020202020204" pitchFamily="34" charset="0"/>
              <a:buChar char="•"/>
            </a:pPr>
            <a:r>
              <a:rPr lang="en-US" b="1" dirty="0"/>
              <a:t>Ethical AI Adoption</a:t>
            </a:r>
            <a:r>
              <a:rPr lang="en-US" dirty="0"/>
              <a:t>: Promotes accountability and fairness in medical applications.</a:t>
            </a:r>
          </a:p>
          <a:p>
            <a:pPr marL="457200" indent="-457200" algn="just">
              <a:buFont typeface="Arial" panose="020B0604020202020204" pitchFamily="34" charset="0"/>
              <a:buChar char="•"/>
            </a:pPr>
            <a:r>
              <a:rPr lang="en-US" b="1" dirty="0"/>
              <a:t>Future Directions</a:t>
            </a:r>
            <a:r>
              <a:rPr lang="en-US" dirty="0"/>
              <a:t>:</a:t>
            </a:r>
          </a:p>
          <a:p>
            <a:pPr marL="914400" lvl="1" indent="-457200" algn="just"/>
            <a:r>
              <a:rPr lang="en-US" dirty="0"/>
              <a:t>Integrating XAI with real-time AI decision-support tools in clinical settings.</a:t>
            </a:r>
          </a:p>
          <a:p>
            <a:pPr marL="914400" lvl="1" indent="-457200" algn="just"/>
            <a:r>
              <a:rPr lang="en-US" dirty="0"/>
              <a:t>Exploring advanced XAI techniques for multimodal medical imaging.</a:t>
            </a:r>
          </a:p>
          <a:p>
            <a:pPr marL="457200" indent="-457200" algn="just">
              <a:buFont typeface="Arial" panose="020B0604020202020204" pitchFamily="34" charset="0"/>
              <a:buChar char="•"/>
            </a:pPr>
            <a:endParaRPr lang="en-US" dirty="0"/>
          </a:p>
          <a:p>
            <a:pPr algn="just"/>
            <a:endParaRPr lang="en-US" dirty="0"/>
          </a:p>
          <a:p>
            <a:pPr algn="just"/>
            <a:endParaRPr lang="en-US" dirty="0"/>
          </a:p>
        </p:txBody>
      </p:sp>
      <p:sp>
        <p:nvSpPr>
          <p:cNvPr id="8" name="Text Placeholder 7">
            <a:extLst>
              <a:ext uri="{FF2B5EF4-FFF2-40B4-BE49-F238E27FC236}">
                <a16:creationId xmlns:a16="http://schemas.microsoft.com/office/drawing/2014/main" id="{F20CDE80-7E48-42ED-C4AE-A66156B382EA}"/>
              </a:ext>
            </a:extLst>
          </p:cNvPr>
          <p:cNvSpPr>
            <a:spLocks noGrp="1"/>
          </p:cNvSpPr>
          <p:nvPr>
            <p:ph type="body" sz="quarter" idx="30"/>
          </p:nvPr>
        </p:nvSpPr>
        <p:spPr>
          <a:xfrm>
            <a:off x="34292096" y="25663275"/>
            <a:ext cx="15844570" cy="6990898"/>
          </a:xfrm>
        </p:spPr>
        <p:txBody>
          <a:bodyPr/>
          <a:lstStyle/>
          <a:p>
            <a:pPr algn="just"/>
            <a:r>
              <a:rPr lang="en-US" dirty="0"/>
              <a:t>R. R. </a:t>
            </a:r>
            <a:r>
              <a:rPr lang="en-US" dirty="0" err="1"/>
              <a:t>Selvaraju</a:t>
            </a:r>
            <a:r>
              <a:rPr lang="en-US" dirty="0"/>
              <a:t>, M. Cogswell, A. Das, R. </a:t>
            </a:r>
            <a:r>
              <a:rPr lang="en-US" dirty="0" err="1"/>
              <a:t>Vedantam</a:t>
            </a:r>
            <a:r>
              <a:rPr lang="en-US" dirty="0"/>
              <a:t>, D. Parikh and D. Batra, "Grad CAM: Visual Explanations from Deep Networks via Gradient-Based Localization," 2017 IEEE International Conference on Computer Vision (ICCV), Venice, Italy, 2017, pp. 618-626</a:t>
            </a:r>
          </a:p>
          <a:p>
            <a:pPr algn="just"/>
            <a:r>
              <a:rPr lang="en-US" dirty="0"/>
              <a:t>Aditya </a:t>
            </a:r>
            <a:r>
              <a:rPr lang="en-US" dirty="0" err="1"/>
              <a:t>Chattopadhay</a:t>
            </a:r>
            <a:r>
              <a:rPr lang="en-US" dirty="0"/>
              <a:t> et al. “Grad-CAM++: Generalized Gradient-Based Visual Explanations for Deep Convolutional Networks”. In: 2018 IEEE Winter Conference on Applications of Computer Vision (WACV). 2018, pp. 839–847.</a:t>
            </a:r>
          </a:p>
          <a:p>
            <a:pPr algn="just"/>
            <a:r>
              <a:rPr lang="en-US" dirty="0" err="1"/>
              <a:t>Ronneberger</a:t>
            </a:r>
            <a:r>
              <a:rPr lang="en-US" dirty="0"/>
              <a:t>, O., Fischer, P., &amp; </a:t>
            </a:r>
            <a:r>
              <a:rPr lang="en-US" dirty="0" err="1"/>
              <a:t>Brox</a:t>
            </a:r>
            <a:r>
              <a:rPr lang="en-US" dirty="0"/>
              <a:t>, T. (2015). U-net: Convolutional networks for biomedical image segmentation. MICCAI, 234–241. </a:t>
            </a:r>
          </a:p>
          <a:p>
            <a:pPr algn="just"/>
            <a:r>
              <a:rPr lang="en-US" dirty="0" err="1"/>
              <a:t>Hasany</a:t>
            </a:r>
            <a:r>
              <a:rPr lang="en-US" dirty="0"/>
              <a:t>, Syed </a:t>
            </a:r>
            <a:r>
              <a:rPr lang="en-US" dirty="0" err="1"/>
              <a:t>Nouman</a:t>
            </a:r>
            <a:r>
              <a:rPr lang="en-US" dirty="0"/>
              <a:t>, Caroline </a:t>
            </a:r>
            <a:r>
              <a:rPr lang="en-US" dirty="0" err="1"/>
              <a:t>Petitjean</a:t>
            </a:r>
            <a:r>
              <a:rPr lang="en-US" dirty="0"/>
              <a:t>, and Fabrice </a:t>
            </a:r>
            <a:r>
              <a:rPr lang="en-US" dirty="0" err="1"/>
              <a:t>Mériaudeau</a:t>
            </a:r>
            <a:r>
              <a:rPr lang="en-US" dirty="0"/>
              <a:t>. "Seg-</a:t>
            </a:r>
            <a:r>
              <a:rPr lang="en-US" dirty="0" err="1"/>
              <a:t>xres</a:t>
            </a:r>
            <a:r>
              <a:rPr lang="en-US" dirty="0"/>
              <a:t> cam: Explaining spatially local regions in image segmentation." Proceedings of the IEEE/CVF Conference on Computer Vision and Pattern Recognition. 2023. </a:t>
            </a:r>
          </a:p>
          <a:p>
            <a:pPr algn="just"/>
            <a:r>
              <a:rPr lang="en-US" dirty="0" err="1"/>
              <a:t>Petsiuk</a:t>
            </a:r>
            <a:r>
              <a:rPr lang="en-US" dirty="0"/>
              <a:t>, Vitali, </a:t>
            </a:r>
            <a:r>
              <a:rPr lang="en-US" dirty="0" err="1"/>
              <a:t>Abir</a:t>
            </a:r>
            <a:r>
              <a:rPr lang="en-US" dirty="0"/>
              <a:t> Das, and Kate </a:t>
            </a:r>
            <a:r>
              <a:rPr lang="en-US" dirty="0" err="1"/>
              <a:t>Saenko</a:t>
            </a:r>
            <a:r>
              <a:rPr lang="en-US" dirty="0"/>
              <a:t>. "Rise: Randomized input sampling for explanation of black-box models.”</a:t>
            </a:r>
          </a:p>
          <a:p>
            <a:pPr algn="just"/>
            <a:endParaRPr lang="en-US" dirty="0"/>
          </a:p>
        </p:txBody>
      </p:sp>
      <p:sp>
        <p:nvSpPr>
          <p:cNvPr id="9" name="Text Placeholder 8">
            <a:extLst>
              <a:ext uri="{FF2B5EF4-FFF2-40B4-BE49-F238E27FC236}">
                <a16:creationId xmlns:a16="http://schemas.microsoft.com/office/drawing/2014/main" id="{286F350B-DC65-EA13-AE0D-950827C7F0DE}"/>
              </a:ext>
            </a:extLst>
          </p:cNvPr>
          <p:cNvSpPr>
            <a:spLocks noGrp="1"/>
          </p:cNvSpPr>
          <p:nvPr>
            <p:ph type="body" sz="quarter" idx="155"/>
          </p:nvPr>
        </p:nvSpPr>
        <p:spPr/>
        <p:txBody>
          <a:bodyPr/>
          <a:lstStyle/>
          <a:p>
            <a:r>
              <a:rPr lang="en-US" dirty="0"/>
              <a:t>INTRODUCTION</a:t>
            </a:r>
          </a:p>
        </p:txBody>
      </p:sp>
      <p:sp>
        <p:nvSpPr>
          <p:cNvPr id="10" name="Text Placeholder 9">
            <a:extLst>
              <a:ext uri="{FF2B5EF4-FFF2-40B4-BE49-F238E27FC236}">
                <a16:creationId xmlns:a16="http://schemas.microsoft.com/office/drawing/2014/main" id="{EF1EC56A-4019-3E1E-044D-5351AB9E6CE6}"/>
              </a:ext>
            </a:extLst>
          </p:cNvPr>
          <p:cNvSpPr>
            <a:spLocks noGrp="1"/>
          </p:cNvSpPr>
          <p:nvPr>
            <p:ph type="body" sz="quarter" idx="156"/>
          </p:nvPr>
        </p:nvSpPr>
        <p:spPr>
          <a:xfrm>
            <a:off x="900184" y="23938183"/>
            <a:ext cx="15808573" cy="703479"/>
          </a:xfrm>
        </p:spPr>
        <p:txBody>
          <a:bodyPr/>
          <a:lstStyle/>
          <a:p>
            <a:r>
              <a:rPr lang="en-US" dirty="0"/>
              <a:t>OBJECTIVES</a:t>
            </a:r>
          </a:p>
        </p:txBody>
      </p:sp>
      <p:sp>
        <p:nvSpPr>
          <p:cNvPr id="11" name="Text Placeholder 10">
            <a:extLst>
              <a:ext uri="{FF2B5EF4-FFF2-40B4-BE49-F238E27FC236}">
                <a16:creationId xmlns:a16="http://schemas.microsoft.com/office/drawing/2014/main" id="{65E29F69-5821-75AF-891C-6195A1F069FF}"/>
              </a:ext>
            </a:extLst>
          </p:cNvPr>
          <p:cNvSpPr>
            <a:spLocks noGrp="1"/>
          </p:cNvSpPr>
          <p:nvPr>
            <p:ph type="body" sz="quarter" idx="158"/>
          </p:nvPr>
        </p:nvSpPr>
        <p:spPr/>
        <p:txBody>
          <a:bodyPr/>
          <a:lstStyle/>
          <a:p>
            <a:r>
              <a:rPr lang="en-US" dirty="0"/>
              <a:t>METHODOLOGY</a:t>
            </a:r>
          </a:p>
        </p:txBody>
      </p:sp>
      <p:sp>
        <p:nvSpPr>
          <p:cNvPr id="13" name="Text Placeholder 12">
            <a:extLst>
              <a:ext uri="{FF2B5EF4-FFF2-40B4-BE49-F238E27FC236}">
                <a16:creationId xmlns:a16="http://schemas.microsoft.com/office/drawing/2014/main" id="{4F66A9C8-9017-318E-A552-8714E3F05667}"/>
              </a:ext>
            </a:extLst>
          </p:cNvPr>
          <p:cNvSpPr>
            <a:spLocks noGrp="1"/>
          </p:cNvSpPr>
          <p:nvPr>
            <p:ph type="body" sz="quarter" idx="161"/>
          </p:nvPr>
        </p:nvSpPr>
        <p:spPr/>
        <p:txBody>
          <a:bodyPr/>
          <a:lstStyle/>
          <a:p>
            <a:r>
              <a:rPr lang="en-US" dirty="0"/>
              <a:t>RESULTS</a:t>
            </a:r>
          </a:p>
        </p:txBody>
      </p:sp>
      <p:sp>
        <p:nvSpPr>
          <p:cNvPr id="14" name="Text Placeholder 13">
            <a:extLst>
              <a:ext uri="{FF2B5EF4-FFF2-40B4-BE49-F238E27FC236}">
                <a16:creationId xmlns:a16="http://schemas.microsoft.com/office/drawing/2014/main" id="{71E62CEB-9B6B-3B9F-3FB6-23F42FB024F9}"/>
              </a:ext>
            </a:extLst>
          </p:cNvPr>
          <p:cNvSpPr>
            <a:spLocks noGrp="1"/>
          </p:cNvSpPr>
          <p:nvPr>
            <p:ph type="body" sz="quarter" idx="163"/>
          </p:nvPr>
        </p:nvSpPr>
        <p:spPr>
          <a:xfrm>
            <a:off x="34298738" y="21189985"/>
            <a:ext cx="15808570" cy="703479"/>
          </a:xfrm>
        </p:spPr>
        <p:txBody>
          <a:bodyPr/>
          <a:lstStyle/>
          <a:p>
            <a:r>
              <a:rPr lang="en-US" dirty="0"/>
              <a:t>CONCLUSIONS</a:t>
            </a:r>
          </a:p>
        </p:txBody>
      </p:sp>
      <p:sp>
        <p:nvSpPr>
          <p:cNvPr id="15" name="Text Placeholder 14">
            <a:extLst>
              <a:ext uri="{FF2B5EF4-FFF2-40B4-BE49-F238E27FC236}">
                <a16:creationId xmlns:a16="http://schemas.microsoft.com/office/drawing/2014/main" id="{2A5372C7-532F-6D9D-91BF-C5F760C9BC0F}"/>
              </a:ext>
            </a:extLst>
          </p:cNvPr>
          <p:cNvSpPr>
            <a:spLocks noGrp="1"/>
          </p:cNvSpPr>
          <p:nvPr>
            <p:ph type="body" sz="quarter" idx="165"/>
          </p:nvPr>
        </p:nvSpPr>
        <p:spPr>
          <a:xfrm>
            <a:off x="34298738" y="24959087"/>
            <a:ext cx="15844570" cy="703479"/>
          </a:xfrm>
        </p:spPr>
        <p:txBody>
          <a:bodyPr/>
          <a:lstStyle/>
          <a:p>
            <a:r>
              <a:rPr lang="en-US" dirty="0"/>
              <a:t>REFERENCES</a:t>
            </a:r>
          </a:p>
        </p:txBody>
      </p:sp>
      <p:sp>
        <p:nvSpPr>
          <p:cNvPr id="16" name="Text Placeholder 15">
            <a:extLst>
              <a:ext uri="{FF2B5EF4-FFF2-40B4-BE49-F238E27FC236}">
                <a16:creationId xmlns:a16="http://schemas.microsoft.com/office/drawing/2014/main" id="{B6867A79-766D-EA4E-5C47-0E2459D5DAEF}"/>
              </a:ext>
            </a:extLst>
          </p:cNvPr>
          <p:cNvSpPr>
            <a:spLocks noGrp="1"/>
          </p:cNvSpPr>
          <p:nvPr>
            <p:ph type="body" sz="quarter" idx="150"/>
          </p:nvPr>
        </p:nvSpPr>
        <p:spPr/>
        <p:txBody>
          <a:bodyPr/>
          <a:lstStyle/>
          <a:p>
            <a:r>
              <a:rPr lang="en-US" dirty="0"/>
              <a:t>The University of Texas at San Antonio</a:t>
            </a:r>
          </a:p>
        </p:txBody>
      </p:sp>
      <p:sp>
        <p:nvSpPr>
          <p:cNvPr id="17" name="Text Placeholder 16">
            <a:extLst>
              <a:ext uri="{FF2B5EF4-FFF2-40B4-BE49-F238E27FC236}">
                <a16:creationId xmlns:a16="http://schemas.microsoft.com/office/drawing/2014/main" id="{2B4F4C50-125A-64FF-125A-5EFC5D799AA8}"/>
              </a:ext>
            </a:extLst>
          </p:cNvPr>
          <p:cNvSpPr>
            <a:spLocks noGrp="1"/>
          </p:cNvSpPr>
          <p:nvPr>
            <p:ph type="body" sz="quarter" idx="151"/>
          </p:nvPr>
        </p:nvSpPr>
        <p:spPr/>
        <p:txBody>
          <a:bodyPr/>
          <a:lstStyle/>
          <a:p>
            <a:r>
              <a:rPr lang="en-US" dirty="0"/>
              <a:t>Abu Noman Md Sakib</a:t>
            </a:r>
          </a:p>
        </p:txBody>
      </p:sp>
      <p:sp>
        <p:nvSpPr>
          <p:cNvPr id="18" name="Text Placeholder 17">
            <a:extLst>
              <a:ext uri="{FF2B5EF4-FFF2-40B4-BE49-F238E27FC236}">
                <a16:creationId xmlns:a16="http://schemas.microsoft.com/office/drawing/2014/main" id="{691D96B6-BCEB-D408-6EE8-5DA16FFC943F}"/>
              </a:ext>
            </a:extLst>
          </p:cNvPr>
          <p:cNvSpPr>
            <a:spLocks noGrp="1"/>
          </p:cNvSpPr>
          <p:nvPr>
            <p:ph type="body" sz="quarter" idx="153"/>
          </p:nvPr>
        </p:nvSpPr>
        <p:spPr/>
        <p:txBody>
          <a:bodyPr/>
          <a:lstStyle/>
          <a:p>
            <a:r>
              <a:rPr lang="en-US" dirty="0"/>
              <a:t>Explainable AI for Medical Image Classification and Segmentation</a:t>
            </a:r>
          </a:p>
        </p:txBody>
      </p:sp>
      <p:pic>
        <p:nvPicPr>
          <p:cNvPr id="19" name="Picture 1" descr="An orange text on a black background&#10;&#10;AI-generated content may be incorrect.">
            <a:extLst>
              <a:ext uri="{FF2B5EF4-FFF2-40B4-BE49-F238E27FC236}">
                <a16:creationId xmlns:a16="http://schemas.microsoft.com/office/drawing/2014/main" id="{C2E18681-469E-4F36-B060-038530DBF733}"/>
              </a:ext>
            </a:extLst>
          </p:cNvPr>
          <p:cNvPicPr/>
          <p:nvPr/>
        </p:nvPicPr>
        <p:blipFill>
          <a:blip r:embed="rId2"/>
          <a:stretch/>
        </p:blipFill>
        <p:spPr>
          <a:xfrm>
            <a:off x="1580640" y="1054722"/>
            <a:ext cx="4010040" cy="1526040"/>
          </a:xfrm>
          <a:prstGeom prst="rect">
            <a:avLst/>
          </a:prstGeom>
          <a:ln w="0">
            <a:noFill/>
          </a:ln>
        </p:spPr>
      </p:pic>
      <p:pic>
        <p:nvPicPr>
          <p:cNvPr id="23" name="Picture 22">
            <a:extLst>
              <a:ext uri="{FF2B5EF4-FFF2-40B4-BE49-F238E27FC236}">
                <a16:creationId xmlns:a16="http://schemas.microsoft.com/office/drawing/2014/main" id="{1A626D32-9852-4A24-A9B1-116A03EAC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943" y="14168699"/>
            <a:ext cx="15218814" cy="6626526"/>
          </a:xfrm>
          <a:prstGeom prst="rect">
            <a:avLst/>
          </a:prstGeom>
        </p:spPr>
      </p:pic>
      <p:pic>
        <p:nvPicPr>
          <p:cNvPr id="24" name="Picture 23">
            <a:extLst>
              <a:ext uri="{FF2B5EF4-FFF2-40B4-BE49-F238E27FC236}">
                <a16:creationId xmlns:a16="http://schemas.microsoft.com/office/drawing/2014/main" id="{72728D26-3303-4D31-98CC-378C652D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0488" y="7996057"/>
            <a:ext cx="5353050" cy="3600450"/>
          </a:xfrm>
          <a:prstGeom prst="rect">
            <a:avLst/>
          </a:prstGeom>
        </p:spPr>
      </p:pic>
      <p:sp>
        <p:nvSpPr>
          <p:cNvPr id="20" name="Rectangle 19">
            <a:extLst>
              <a:ext uri="{FF2B5EF4-FFF2-40B4-BE49-F238E27FC236}">
                <a16:creationId xmlns:a16="http://schemas.microsoft.com/office/drawing/2014/main" id="{607E0EF3-32BC-414E-869F-23999E60538B}"/>
              </a:ext>
            </a:extLst>
          </p:cNvPr>
          <p:cNvSpPr/>
          <p:nvPr/>
        </p:nvSpPr>
        <p:spPr>
          <a:xfrm>
            <a:off x="502920" y="32202120"/>
            <a:ext cx="2880360" cy="716280"/>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FE0AAD8-B58E-4342-9244-948CF9EC21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8849697" y="22292980"/>
            <a:ext cx="13507006" cy="7039094"/>
          </a:xfrm>
          <a:prstGeom prst="rect">
            <a:avLst/>
          </a:prstGeom>
        </p:spPr>
      </p:pic>
      <p:pic>
        <p:nvPicPr>
          <p:cNvPr id="30" name="Picture 29">
            <a:extLst>
              <a:ext uri="{FF2B5EF4-FFF2-40B4-BE49-F238E27FC236}">
                <a16:creationId xmlns:a16="http://schemas.microsoft.com/office/drawing/2014/main" id="{727BC576-6634-4798-8AFA-7275E37A99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42980" y="6060374"/>
            <a:ext cx="15327865" cy="8641263"/>
          </a:xfrm>
          <a:prstGeom prst="rect">
            <a:avLst/>
          </a:prstGeom>
        </p:spPr>
      </p:pic>
      <p:sp>
        <p:nvSpPr>
          <p:cNvPr id="31" name="Rectangle 30">
            <a:extLst>
              <a:ext uri="{FF2B5EF4-FFF2-40B4-BE49-F238E27FC236}">
                <a16:creationId xmlns:a16="http://schemas.microsoft.com/office/drawing/2014/main" id="{AC8FDD32-F512-40DF-9D0B-D9184D9C2D04}"/>
              </a:ext>
            </a:extLst>
          </p:cNvPr>
          <p:cNvSpPr/>
          <p:nvPr/>
        </p:nvSpPr>
        <p:spPr>
          <a:xfrm>
            <a:off x="19954240" y="7357198"/>
            <a:ext cx="731520" cy="344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837CE150-45F2-49C9-B1DC-83423D7884B4}"/>
              </a:ext>
            </a:extLst>
          </p:cNvPr>
          <p:cNvPicPr>
            <a:picLocks noChangeAspect="1"/>
          </p:cNvPicPr>
          <p:nvPr/>
        </p:nvPicPr>
        <p:blipFill>
          <a:blip r:embed="rId7"/>
          <a:stretch>
            <a:fillRect/>
          </a:stretch>
        </p:blipFill>
        <p:spPr>
          <a:xfrm>
            <a:off x="34744705" y="9848152"/>
            <a:ext cx="14916635" cy="4846333"/>
          </a:xfrm>
          <a:prstGeom prst="rect">
            <a:avLst/>
          </a:prstGeom>
        </p:spPr>
      </p:pic>
      <p:pic>
        <p:nvPicPr>
          <p:cNvPr id="36" name="Picture 35">
            <a:extLst>
              <a:ext uri="{FF2B5EF4-FFF2-40B4-BE49-F238E27FC236}">
                <a16:creationId xmlns:a16="http://schemas.microsoft.com/office/drawing/2014/main" id="{D7066431-3035-4ACF-997C-F91D8603FA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3538" y="25945682"/>
            <a:ext cx="5061384" cy="3796038"/>
          </a:xfrm>
          <a:prstGeom prst="rect">
            <a:avLst/>
          </a:prstGeom>
        </p:spPr>
      </p:pic>
    </p:spTree>
    <p:extLst>
      <p:ext uri="{BB962C8B-B14F-4D97-AF65-F5344CB8AC3E}">
        <p14:creationId xmlns:p14="http://schemas.microsoft.com/office/powerpoint/2010/main" val="2721904320"/>
      </p:ext>
    </p:extLst>
  </p:cSld>
  <p:clrMapOvr>
    <a:masterClrMapping/>
  </p:clrMapOvr>
</p:sld>
</file>

<file path=ppt/theme/theme1.xml><?xml version="1.0" encoding="utf-8"?>
<a:theme xmlns:a="http://schemas.openxmlformats.org/drawingml/2006/main" name="36x56-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PosterPresentations.com-36x56-Template-V3</Template>
  <TotalTime>1908</TotalTime>
  <Words>673</Words>
  <Application>Microsoft Office PowerPoint</Application>
  <PresentationFormat>Custom</PresentationFormat>
  <Paragraphs>130</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Century Gothic</vt:lpstr>
      <vt:lpstr>Times New Roman</vt:lpstr>
      <vt:lpstr>Trebuchet MS</vt:lpstr>
      <vt:lpstr>36x56-Template</vt:lpstr>
      <vt:lpstr>Without guides</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36x56 PowerPoint Presentation</dc:title>
  <dc:subject>Research poster presentation template </dc:subject>
  <dc:creator>PosterPresentations.com </dc:creator>
  <cp:keywords>36x56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Abu Noman Md Sakib</cp:lastModifiedBy>
  <cp:revision>51</cp:revision>
  <dcterms:created xsi:type="dcterms:W3CDTF">2012-02-04T00:31:01Z</dcterms:created>
  <dcterms:modified xsi:type="dcterms:W3CDTF">2025-04-08T04:23:02Z</dcterms:modified>
  <cp:category>Research poster templates </cp:category>
</cp:coreProperties>
</file>